
<file path=[Content_Types].xml><?xml version="1.0" encoding="utf-8"?>
<Types xmlns="http://schemas.openxmlformats.org/package/2006/content-types">
  <Default Extension="emf" ContentType="image/x-emf"/>
  <Default Extension="fntdata" ContentType="application/x-fontdata"/>
  <Default Extension="gif" ContentType="image/gif"/>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Lst>
  <p:notesMasterIdLst>
    <p:notesMasterId r:id="rId18"/>
  </p:notesMasterIdLst>
  <p:sldIdLst>
    <p:sldId id="256" r:id="rId2"/>
    <p:sldId id="257" r:id="rId3"/>
    <p:sldId id="281" r:id="rId4"/>
    <p:sldId id="259" r:id="rId5"/>
    <p:sldId id="261" r:id="rId6"/>
    <p:sldId id="279" r:id="rId7"/>
    <p:sldId id="276" r:id="rId8"/>
    <p:sldId id="262" r:id="rId9"/>
    <p:sldId id="263" r:id="rId10"/>
    <p:sldId id="264" r:id="rId11"/>
    <p:sldId id="266" r:id="rId12"/>
    <p:sldId id="273" r:id="rId13"/>
    <p:sldId id="274" r:id="rId14"/>
    <p:sldId id="275" r:id="rId15"/>
    <p:sldId id="280" r:id="rId16"/>
    <p:sldId id="277" r:id="rId17"/>
  </p:sldIdLst>
  <p:sldSz cx="12192000" cy="6858000"/>
  <p:notesSz cx="6858000" cy="9144000"/>
  <p:embeddedFontLst>
    <p:embeddedFont>
      <p:font typeface="Calibri" panose="020F0502020204030204" pitchFamily="34" charset="0"/>
      <p:regular r:id="rId19"/>
      <p:bold r:id="rId20"/>
      <p:italic r:id="rId21"/>
      <p:boldItalic r:id="rId22"/>
    </p:embeddedFont>
    <p:embeddedFont>
      <p:font typeface="Roboto" panose="02000000000000000000" pitchFamily="2" charset="0"/>
      <p:regular r:id="rId23"/>
      <p:bold r:id="rId24"/>
      <p:italic r:id="rId25"/>
      <p:boldItalic r:id="rId26"/>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pos="3840">
          <p15:clr>
            <a:srgbClr val="F26B43"/>
          </p15:clr>
        </p15:guide>
        <p15:guide id="2" orient="horz" pos="2160">
          <p15:clr>
            <a:srgbClr val="A4A3A4"/>
          </p15:clr>
        </p15:guide>
      </p15:sldGuideLst>
    </p:ext>
    <p: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r:id="rId29" roundtripDataSignature="AMtx7mhdJD23a1S0OnInJOpsAIQZc6n7Ww=="/>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0B71C315-656B-4CC4-8213-E64F2205E387}">
  <a:tblStyle styleId="{0B71C315-656B-4CC4-8213-E64F2205E387}" styleName="Table_0">
    <a:wholeTbl>
      <a:tcTxStyle b="off" i="off">
        <a:font>
          <a:latin typeface="Calibri Light"/>
          <a:ea typeface="Calibri Light"/>
          <a:cs typeface="Calibri Light"/>
        </a:font>
        <a:schemeClr val="dk1"/>
      </a:tcTxStyle>
      <a:tcStyle>
        <a:tcBdr>
          <a:left>
            <a:ln w="12700" cap="flat" cmpd="sng">
              <a:solidFill>
                <a:schemeClr val="lt1"/>
              </a:solidFill>
              <a:prstDash val="solid"/>
              <a:round/>
              <a:headEnd type="none" w="sm" len="sm"/>
              <a:tailEnd type="none" w="sm" len="sm"/>
            </a:ln>
          </a:left>
          <a:right>
            <a:ln w="12700" cap="flat" cmpd="sng">
              <a:solidFill>
                <a:schemeClr val="lt1"/>
              </a:solidFill>
              <a:prstDash val="solid"/>
              <a:round/>
              <a:headEnd type="none" w="sm" len="sm"/>
              <a:tailEnd type="none" w="sm" len="sm"/>
            </a:ln>
          </a:right>
          <a:top>
            <a:ln w="12700" cap="flat" cmpd="sng">
              <a:solidFill>
                <a:schemeClr val="lt1"/>
              </a:solidFill>
              <a:prstDash val="solid"/>
              <a:round/>
              <a:headEnd type="none" w="sm" len="sm"/>
              <a:tailEnd type="none" w="sm" len="sm"/>
            </a:ln>
          </a:top>
          <a:bottom>
            <a:ln w="12700" cap="flat" cmpd="sng">
              <a:solidFill>
                <a:schemeClr val="lt1"/>
              </a:solidFill>
              <a:prstDash val="solid"/>
              <a:round/>
              <a:headEnd type="none" w="sm" len="sm"/>
              <a:tailEnd type="none" w="sm" len="sm"/>
            </a:ln>
          </a:bottom>
          <a:insideH>
            <a:ln w="12700" cap="flat" cmpd="sng">
              <a:solidFill>
                <a:schemeClr val="lt1"/>
              </a:solidFill>
              <a:prstDash val="solid"/>
              <a:round/>
              <a:headEnd type="none" w="sm" len="sm"/>
              <a:tailEnd type="none" w="sm" len="sm"/>
            </a:ln>
          </a:insideH>
          <a:insideV>
            <a:ln w="12700" cap="flat" cmpd="sng">
              <a:solidFill>
                <a:schemeClr val="lt1"/>
              </a:solidFill>
              <a:prstDash val="solid"/>
              <a:round/>
              <a:headEnd type="none" w="sm" len="sm"/>
              <a:tailEnd type="none" w="sm" len="sm"/>
            </a:ln>
          </a:insideV>
        </a:tcBdr>
        <a:fill>
          <a:solidFill>
            <a:srgbClr val="F5FAFE"/>
          </a:solidFill>
        </a:fill>
      </a:tcStyle>
    </a:wholeTbl>
    <a:band1H>
      <a:tcTxStyle/>
      <a:tcStyle>
        <a:tcBdr/>
        <a:fill>
          <a:solidFill>
            <a:srgbClr val="EBF4FD"/>
          </a:solidFill>
        </a:fill>
      </a:tcStyle>
    </a:band1H>
    <a:band2H>
      <a:tcTxStyle/>
      <a:tcStyle>
        <a:tcBdr/>
      </a:tcStyle>
    </a:band2H>
    <a:band1V>
      <a:tcTxStyle/>
      <a:tcStyle>
        <a:tcBdr/>
        <a:fill>
          <a:solidFill>
            <a:srgbClr val="EBF4FD"/>
          </a:solidFill>
        </a:fill>
      </a:tcStyle>
    </a:band1V>
    <a:band2V>
      <a:tcTxStyle/>
      <a:tcStyle>
        <a:tcBdr/>
      </a:tcStyle>
    </a:band2V>
    <a:lastCol>
      <a:tcTxStyle b="on" i="off">
        <a:font>
          <a:latin typeface="Calibri Light"/>
          <a:ea typeface="Calibri Light"/>
          <a:cs typeface="Calibri Light"/>
        </a:font>
        <a:schemeClr val="lt1"/>
      </a:tcTxStyle>
      <a:tcStyle>
        <a:tcBdr/>
        <a:fill>
          <a:solidFill>
            <a:schemeClr val="accent5"/>
          </a:solidFill>
        </a:fill>
      </a:tcStyle>
    </a:lastCol>
    <a:firstCol>
      <a:tcTxStyle b="on" i="off">
        <a:font>
          <a:latin typeface="Calibri Light"/>
          <a:ea typeface="Calibri Light"/>
          <a:cs typeface="Calibri Light"/>
        </a:font>
        <a:schemeClr val="lt1"/>
      </a:tcTxStyle>
      <a:tcStyle>
        <a:tcBdr/>
        <a:fill>
          <a:solidFill>
            <a:schemeClr val="accent5"/>
          </a:solidFill>
        </a:fill>
      </a:tcStyle>
    </a:firstCol>
    <a:lastRow>
      <a:tcTxStyle b="on" i="off">
        <a:font>
          <a:latin typeface="Calibri Light"/>
          <a:ea typeface="Calibri Light"/>
          <a:cs typeface="Calibri Light"/>
        </a:font>
        <a:schemeClr val="lt1"/>
      </a:tcTxStyle>
      <a:tcStyle>
        <a:tcBdr>
          <a:top>
            <a:ln w="38100" cap="flat" cmpd="sng">
              <a:solidFill>
                <a:schemeClr val="lt1"/>
              </a:solidFill>
              <a:prstDash val="solid"/>
              <a:round/>
              <a:headEnd type="none" w="sm" len="sm"/>
              <a:tailEnd type="none" w="sm" len="sm"/>
            </a:ln>
          </a:top>
        </a:tcBdr>
        <a:fill>
          <a:solidFill>
            <a:schemeClr val="accent5"/>
          </a:solidFill>
        </a:fill>
      </a:tcStyle>
    </a:lastRow>
    <a:seCell>
      <a:tcTxStyle/>
      <a:tcStyle>
        <a:tcBdr/>
      </a:tcStyle>
    </a:seCell>
    <a:swCell>
      <a:tcTxStyle/>
      <a:tcStyle>
        <a:tcBdr/>
      </a:tcStyle>
    </a:swCell>
    <a:firstRow>
      <a:tcTxStyle b="on" i="off">
        <a:font>
          <a:latin typeface="Calibri Light"/>
          <a:ea typeface="Calibri Light"/>
          <a:cs typeface="Calibri Light"/>
        </a:font>
        <a:schemeClr val="lt1"/>
      </a:tcTxStyle>
      <a:tcStyle>
        <a:tcBdr>
          <a:bottom>
            <a:ln w="38100" cap="flat" cmpd="sng">
              <a:solidFill>
                <a:schemeClr val="lt1"/>
              </a:solidFill>
              <a:prstDash val="solid"/>
              <a:round/>
              <a:headEnd type="none" w="sm" len="sm"/>
              <a:tailEnd type="none" w="sm" len="sm"/>
            </a:ln>
          </a:bottom>
        </a:tcBdr>
        <a:fill>
          <a:solidFill>
            <a:schemeClr val="accent5"/>
          </a:solidFill>
        </a:fill>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8579"/>
    <p:restoredTop sz="94351"/>
  </p:normalViewPr>
  <p:slideViewPr>
    <p:cSldViewPr snapToGrid="0">
      <p:cViewPr varScale="1">
        <p:scale>
          <a:sx n="76" d="100"/>
          <a:sy n="76" d="100"/>
        </p:scale>
        <p:origin x="920" y="-320"/>
      </p:cViewPr>
      <p:guideLst>
        <p:guide pos="3840"/>
        <p:guide orient="horz" pos="216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26" Type="http://schemas.openxmlformats.org/officeDocument/2006/relationships/font" Target="fonts/font8.fntdata"/><Relationship Id="rId3" Type="http://schemas.openxmlformats.org/officeDocument/2006/relationships/slide" Target="slides/slide2.xml"/><Relationship Id="rId21" Type="http://schemas.openxmlformats.org/officeDocument/2006/relationships/font" Target="fonts/font3.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7.fntdata"/><Relationship Id="rId33"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2.fntdata"/><Relationship Id="rId29" Type="http://customschemas.google.com/relationships/presentationmetadata" Target="meta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6.fntdata"/><Relationship Id="rId32"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5.fntdata"/><Relationship Id="rId10" Type="http://schemas.openxmlformats.org/officeDocument/2006/relationships/slide" Target="slides/slide9.xml"/><Relationship Id="rId19" Type="http://schemas.openxmlformats.org/officeDocument/2006/relationships/font" Target="fonts/font1.fntdata"/><Relationship Id="rId31"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4.fntdata"/><Relationship Id="rId30" Type="http://schemas.openxmlformats.org/officeDocument/2006/relationships/presProps" Target="presProps.xml"/></Relationships>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jpg>
</file>

<file path=ppt/media/image2.png>
</file>

<file path=ppt/media/image20.jpg>
</file>

<file path=ppt/media/image21.jpg>
</file>

<file path=ppt/media/image22.png>
</file>

<file path=ppt/media/image23.png>
</file>

<file path=ppt/media/image24.png>
</file>

<file path=ppt/media/image25.png>
</file>

<file path=ppt/media/image26.png>
</file>

<file path=ppt/media/image27.gif>
</file>

<file path=ppt/media/image28.png>
</file>

<file path=ppt/media/image29.png>
</file>

<file path=ppt/media/image3.png>
</file>

<file path=ppt/media/image30.png>
</file>

<file path=ppt/media/image32.png>
</file>

<file path=ppt/media/image33.png>
</file>

<file path=ppt/media/image34.png>
</file>

<file path=ppt/media/image35.png>
</file>

<file path=ppt/media/image36.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8788"/>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8788"/>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L="914400" marR="0" lvl="1"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2pPr>
            <a:lvl3pPr marL="1371600" marR="0" lvl="2"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3pPr>
            <a:lvl4pPr marL="1828800" marR="0" lvl="3"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4pPr>
            <a:lvl5pPr marL="2286000" marR="0" lvl="4"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5pPr>
            <a:lvl6pPr marL="2743200" marR="0" lvl="5"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8787"/>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fr-FR" sz="1200" b="0" i="0" u="none" strike="noStrike" cap="none">
                <a:solidFill>
                  <a:schemeClr val="dk1"/>
                </a:solidFill>
                <a:latin typeface="Calibri"/>
                <a:ea typeface="Calibri"/>
                <a:cs typeface="Calibri"/>
                <a:sym typeface="Calibri"/>
              </a:rPr>
              <a:t>‹N°›</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1"/>
        <p:cNvGrpSpPr/>
        <p:nvPr/>
      </p:nvGrpSpPr>
      <p:grpSpPr>
        <a:xfrm>
          <a:off x="0" y="0"/>
          <a:ext cx="0" cy="0"/>
          <a:chOff x="0" y="0"/>
          <a:chExt cx="0" cy="0"/>
        </a:xfrm>
      </p:grpSpPr>
      <p:sp>
        <p:nvSpPr>
          <p:cNvPr id="162" name="Google Shape;162;p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63" name="Google Shape;163;p1: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64" name="Google Shape;164;p1: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fr-FR"/>
              <a:t>1</a:t>
            </a:fld>
            <a:endParaRPr/>
          </a:p>
        </p:txBody>
      </p:sp>
      <p:sp>
        <p:nvSpPr>
          <p:cNvPr id="165" name="Google Shape;165;p1:notes"/>
          <p:cNvSpPr txBox="1">
            <a:spLocks noGrp="1"/>
          </p:cNvSpPr>
          <p:nvPr>
            <p:ph type="dt" idx="10"/>
          </p:nvPr>
        </p:nvSpPr>
        <p:spPr>
          <a:xfrm>
            <a:off x="3884613" y="0"/>
            <a:ext cx="2971800" cy="458788"/>
          </a:xfrm>
          <a:prstGeom prst="rect">
            <a:avLst/>
          </a:prstGeom>
          <a:noFill/>
          <a:ln>
            <a:noFill/>
          </a:ln>
        </p:spPr>
        <p:txBody>
          <a:bodyPr spcFirstLastPara="1" wrap="square" lIns="91425" tIns="45700" rIns="91425" bIns="45700" anchor="t" anchorCtr="0">
            <a:noAutofit/>
          </a:bodyPr>
          <a:lstStyle/>
          <a:p>
            <a:pPr marL="0" lvl="0" indent="0" algn="r" rtl="0">
              <a:spcBef>
                <a:spcPts val="0"/>
              </a:spcBef>
              <a:spcAft>
                <a:spcPts val="0"/>
              </a:spcAft>
              <a:buNone/>
            </a:pPr>
            <a:r>
              <a:rPr lang="fr-FR"/>
              <a:t>10/06/2022</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7"/>
        <p:cNvGrpSpPr/>
        <p:nvPr/>
      </p:nvGrpSpPr>
      <p:grpSpPr>
        <a:xfrm>
          <a:off x="0" y="0"/>
          <a:ext cx="0" cy="0"/>
          <a:chOff x="0" y="0"/>
          <a:chExt cx="0" cy="0"/>
        </a:xfrm>
      </p:grpSpPr>
      <p:sp>
        <p:nvSpPr>
          <p:cNvPr id="308" name="Google Shape;308;p12: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09" name="Google Shape;309;p1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401452650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7"/>
        <p:cNvGrpSpPr/>
        <p:nvPr/>
      </p:nvGrpSpPr>
      <p:grpSpPr>
        <a:xfrm>
          <a:off x="0" y="0"/>
          <a:ext cx="0" cy="0"/>
          <a:chOff x="0" y="0"/>
          <a:chExt cx="0" cy="0"/>
        </a:xfrm>
      </p:grpSpPr>
      <p:sp>
        <p:nvSpPr>
          <p:cNvPr id="308" name="Google Shape;308;p12: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09" name="Google Shape;309;p1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50564732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7"/>
        <p:cNvGrpSpPr/>
        <p:nvPr/>
      </p:nvGrpSpPr>
      <p:grpSpPr>
        <a:xfrm>
          <a:off x="0" y="0"/>
          <a:ext cx="0" cy="0"/>
          <a:chOff x="0" y="0"/>
          <a:chExt cx="0" cy="0"/>
        </a:xfrm>
      </p:grpSpPr>
      <p:sp>
        <p:nvSpPr>
          <p:cNvPr id="308" name="Google Shape;308;p12: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09" name="Google Shape;309;p1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93107896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7"/>
        <p:cNvGrpSpPr/>
        <p:nvPr/>
      </p:nvGrpSpPr>
      <p:grpSpPr>
        <a:xfrm>
          <a:off x="0" y="0"/>
          <a:ext cx="0" cy="0"/>
          <a:chOff x="0" y="0"/>
          <a:chExt cx="0" cy="0"/>
        </a:xfrm>
      </p:grpSpPr>
      <p:sp>
        <p:nvSpPr>
          <p:cNvPr id="308" name="Google Shape;308;p12: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09" name="Google Shape;309;p1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40618195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1"/>
        <p:cNvGrpSpPr/>
        <p:nvPr/>
      </p:nvGrpSpPr>
      <p:grpSpPr>
        <a:xfrm>
          <a:off x="0" y="0"/>
          <a:ext cx="0" cy="0"/>
          <a:chOff x="0" y="0"/>
          <a:chExt cx="0" cy="0"/>
        </a:xfrm>
      </p:grpSpPr>
      <p:sp>
        <p:nvSpPr>
          <p:cNvPr id="172" name="Google Shape;172;p2: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73" name="Google Shape;173;p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1"/>
        <p:cNvGrpSpPr/>
        <p:nvPr/>
      </p:nvGrpSpPr>
      <p:grpSpPr>
        <a:xfrm>
          <a:off x="0" y="0"/>
          <a:ext cx="0" cy="0"/>
          <a:chOff x="0" y="0"/>
          <a:chExt cx="0" cy="0"/>
        </a:xfrm>
      </p:grpSpPr>
      <p:sp>
        <p:nvSpPr>
          <p:cNvPr id="192" name="Google Shape;192;p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93" name="Google Shape;193;p4: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94" name="Google Shape;194;p4: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fr-FR"/>
              <a:t>4</a:t>
            </a:fld>
            <a:endParaRPr/>
          </a:p>
        </p:txBody>
      </p:sp>
      <p:sp>
        <p:nvSpPr>
          <p:cNvPr id="195" name="Google Shape;195;p4:notes"/>
          <p:cNvSpPr txBox="1">
            <a:spLocks noGrp="1"/>
          </p:cNvSpPr>
          <p:nvPr>
            <p:ph type="dt" idx="10"/>
          </p:nvPr>
        </p:nvSpPr>
        <p:spPr>
          <a:xfrm>
            <a:off x="3884613" y="0"/>
            <a:ext cx="2971800" cy="458788"/>
          </a:xfrm>
          <a:prstGeom prst="rect">
            <a:avLst/>
          </a:prstGeom>
          <a:noFill/>
          <a:ln>
            <a:noFill/>
          </a:ln>
        </p:spPr>
        <p:txBody>
          <a:bodyPr spcFirstLastPara="1" wrap="square" lIns="91425" tIns="45700" rIns="91425" bIns="45700" anchor="t" anchorCtr="0">
            <a:noAutofit/>
          </a:bodyPr>
          <a:lstStyle/>
          <a:p>
            <a:pPr marL="0" lvl="0" indent="0" algn="r" rtl="0">
              <a:spcBef>
                <a:spcPts val="0"/>
              </a:spcBef>
              <a:spcAft>
                <a:spcPts val="0"/>
              </a:spcAft>
              <a:buNone/>
            </a:pPr>
            <a:r>
              <a:rPr lang="fr-FR"/>
              <a:t>10/06/2022</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1"/>
        <p:cNvGrpSpPr/>
        <p:nvPr/>
      </p:nvGrpSpPr>
      <p:grpSpPr>
        <a:xfrm>
          <a:off x="0" y="0"/>
          <a:ext cx="0" cy="0"/>
          <a:chOff x="0" y="0"/>
          <a:chExt cx="0" cy="0"/>
        </a:xfrm>
      </p:grpSpPr>
      <p:sp>
        <p:nvSpPr>
          <p:cNvPr id="222" name="Google Shape;222;p6: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23" name="Google Shape;223;p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1"/>
        <p:cNvGrpSpPr/>
        <p:nvPr/>
      </p:nvGrpSpPr>
      <p:grpSpPr>
        <a:xfrm>
          <a:off x="0" y="0"/>
          <a:ext cx="0" cy="0"/>
          <a:chOff x="0" y="0"/>
          <a:chExt cx="0" cy="0"/>
        </a:xfrm>
      </p:grpSpPr>
      <p:sp>
        <p:nvSpPr>
          <p:cNvPr id="222" name="Google Shape;222;p6: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23" name="Google Shape;223;p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30065377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0"/>
        <p:cNvGrpSpPr/>
        <p:nvPr/>
      </p:nvGrpSpPr>
      <p:grpSpPr>
        <a:xfrm>
          <a:off x="0" y="0"/>
          <a:ext cx="0" cy="0"/>
          <a:chOff x="0" y="0"/>
          <a:chExt cx="0" cy="0"/>
        </a:xfrm>
      </p:grpSpPr>
      <p:sp>
        <p:nvSpPr>
          <p:cNvPr id="231" name="Google Shape;231;p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32" name="Google Shape;232;p7: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33" name="Google Shape;233;p7: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fr-FR"/>
              <a:t>8</a:t>
            </a:fld>
            <a:endParaRPr/>
          </a:p>
        </p:txBody>
      </p:sp>
      <p:sp>
        <p:nvSpPr>
          <p:cNvPr id="234" name="Google Shape;234;p7:notes"/>
          <p:cNvSpPr txBox="1">
            <a:spLocks noGrp="1"/>
          </p:cNvSpPr>
          <p:nvPr>
            <p:ph type="dt" idx="10"/>
          </p:nvPr>
        </p:nvSpPr>
        <p:spPr>
          <a:xfrm>
            <a:off x="3884613" y="0"/>
            <a:ext cx="2971800" cy="458788"/>
          </a:xfrm>
          <a:prstGeom prst="rect">
            <a:avLst/>
          </a:prstGeom>
          <a:noFill/>
          <a:ln>
            <a:noFill/>
          </a:ln>
        </p:spPr>
        <p:txBody>
          <a:bodyPr spcFirstLastPara="1" wrap="square" lIns="91425" tIns="45700" rIns="91425" bIns="45700" anchor="t" anchorCtr="0">
            <a:noAutofit/>
          </a:bodyPr>
          <a:lstStyle/>
          <a:p>
            <a:pPr marL="0" lvl="0" indent="0" algn="r" rtl="0">
              <a:spcBef>
                <a:spcPts val="0"/>
              </a:spcBef>
              <a:spcAft>
                <a:spcPts val="0"/>
              </a:spcAft>
              <a:buNone/>
            </a:pPr>
            <a:r>
              <a:rPr lang="fr-FR"/>
              <a:t>10/06/2022</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6"/>
        <p:cNvGrpSpPr/>
        <p:nvPr/>
      </p:nvGrpSpPr>
      <p:grpSpPr>
        <a:xfrm>
          <a:off x="0" y="0"/>
          <a:ext cx="0" cy="0"/>
          <a:chOff x="0" y="0"/>
          <a:chExt cx="0" cy="0"/>
        </a:xfrm>
      </p:grpSpPr>
      <p:sp>
        <p:nvSpPr>
          <p:cNvPr id="247" name="Google Shape;247;p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48" name="Google Shape;248;p8: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49" name="Google Shape;249;p8: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fr-FR"/>
              <a:t>9</a:t>
            </a:fld>
            <a:endParaRPr/>
          </a:p>
        </p:txBody>
      </p:sp>
      <p:sp>
        <p:nvSpPr>
          <p:cNvPr id="250" name="Google Shape;250;p8:notes"/>
          <p:cNvSpPr txBox="1">
            <a:spLocks noGrp="1"/>
          </p:cNvSpPr>
          <p:nvPr>
            <p:ph type="dt" idx="10"/>
          </p:nvPr>
        </p:nvSpPr>
        <p:spPr>
          <a:xfrm>
            <a:off x="3884613" y="0"/>
            <a:ext cx="2971800" cy="458788"/>
          </a:xfrm>
          <a:prstGeom prst="rect">
            <a:avLst/>
          </a:prstGeom>
          <a:noFill/>
          <a:ln>
            <a:noFill/>
          </a:ln>
        </p:spPr>
        <p:txBody>
          <a:bodyPr spcFirstLastPara="1" wrap="square" lIns="91425" tIns="45700" rIns="91425" bIns="45700" anchor="t" anchorCtr="0">
            <a:noAutofit/>
          </a:bodyPr>
          <a:lstStyle/>
          <a:p>
            <a:pPr marL="0" lvl="0" indent="0" algn="r" rtl="0">
              <a:spcBef>
                <a:spcPts val="0"/>
              </a:spcBef>
              <a:spcAft>
                <a:spcPts val="0"/>
              </a:spcAft>
              <a:buNone/>
            </a:pPr>
            <a:r>
              <a:rPr lang="fr-FR"/>
              <a:t>10/06/2022</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8"/>
        <p:cNvGrpSpPr/>
        <p:nvPr/>
      </p:nvGrpSpPr>
      <p:grpSpPr>
        <a:xfrm>
          <a:off x="0" y="0"/>
          <a:ext cx="0" cy="0"/>
          <a:chOff x="0" y="0"/>
          <a:chExt cx="0" cy="0"/>
        </a:xfrm>
      </p:grpSpPr>
      <p:sp>
        <p:nvSpPr>
          <p:cNvPr id="269" name="Google Shape;269;p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70" name="Google Shape;270;p9: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71" name="Google Shape;271;p9: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fr-FR"/>
              <a:t>10</a:t>
            </a:fld>
            <a:endParaRPr/>
          </a:p>
        </p:txBody>
      </p:sp>
      <p:sp>
        <p:nvSpPr>
          <p:cNvPr id="272" name="Google Shape;272;p9:notes"/>
          <p:cNvSpPr txBox="1">
            <a:spLocks noGrp="1"/>
          </p:cNvSpPr>
          <p:nvPr>
            <p:ph type="dt" idx="10"/>
          </p:nvPr>
        </p:nvSpPr>
        <p:spPr>
          <a:xfrm>
            <a:off x="3884613" y="0"/>
            <a:ext cx="2971800" cy="458788"/>
          </a:xfrm>
          <a:prstGeom prst="rect">
            <a:avLst/>
          </a:prstGeom>
          <a:noFill/>
          <a:ln>
            <a:noFill/>
          </a:ln>
        </p:spPr>
        <p:txBody>
          <a:bodyPr spcFirstLastPara="1" wrap="square" lIns="91425" tIns="45700" rIns="91425" bIns="45700" anchor="t" anchorCtr="0">
            <a:noAutofit/>
          </a:bodyPr>
          <a:lstStyle/>
          <a:p>
            <a:pPr marL="0" lvl="0" indent="0" algn="r" rtl="0">
              <a:spcBef>
                <a:spcPts val="0"/>
              </a:spcBef>
              <a:spcAft>
                <a:spcPts val="0"/>
              </a:spcAft>
              <a:buNone/>
            </a:pPr>
            <a:r>
              <a:rPr lang="fr-FR"/>
              <a:t>10/06/2022</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7"/>
        <p:cNvGrpSpPr/>
        <p:nvPr/>
      </p:nvGrpSpPr>
      <p:grpSpPr>
        <a:xfrm>
          <a:off x="0" y="0"/>
          <a:ext cx="0" cy="0"/>
          <a:chOff x="0" y="0"/>
          <a:chExt cx="0" cy="0"/>
        </a:xfrm>
      </p:grpSpPr>
      <p:sp>
        <p:nvSpPr>
          <p:cNvPr id="298" name="Google Shape;298;p11: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99" name="Google Shape;299;p1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1_Titre">
  <p:cSld name="1_Titre">
    <p:spTree>
      <p:nvGrpSpPr>
        <p:cNvPr id="1" name="Shape 15"/>
        <p:cNvGrpSpPr/>
        <p:nvPr/>
      </p:nvGrpSpPr>
      <p:grpSpPr>
        <a:xfrm>
          <a:off x="0" y="0"/>
          <a:ext cx="0" cy="0"/>
          <a:chOff x="0" y="0"/>
          <a:chExt cx="0" cy="0"/>
        </a:xfrm>
      </p:grpSpPr>
      <p:sp>
        <p:nvSpPr>
          <p:cNvPr id="16" name="Google Shape;16;p16"/>
          <p:cNvSpPr txBox="1">
            <a:spLocks noGrp="1"/>
          </p:cNvSpPr>
          <p:nvPr>
            <p:ph type="ctrTitle"/>
          </p:nvPr>
        </p:nvSpPr>
        <p:spPr>
          <a:xfrm>
            <a:off x="7999415" y="1051551"/>
            <a:ext cx="3565524" cy="2384898"/>
          </a:xfrm>
          <a:prstGeom prst="rect">
            <a:avLst/>
          </a:prstGeom>
          <a:noFill/>
          <a:ln>
            <a:noFill/>
          </a:ln>
        </p:spPr>
        <p:txBody>
          <a:bodyPr spcFirstLastPara="1" wrap="square" lIns="91425" tIns="45700" rIns="91425" bIns="45700" anchor="b" anchorCtr="0">
            <a:noAutofit/>
          </a:bodyPr>
          <a:lstStyle>
            <a:lvl1pPr lvl="0" algn="l">
              <a:lnSpc>
                <a:spcPct val="85000"/>
              </a:lnSpc>
              <a:spcBef>
                <a:spcPts val="0"/>
              </a:spcBef>
              <a:spcAft>
                <a:spcPts val="0"/>
              </a:spcAft>
              <a:buClr>
                <a:schemeClr val="accent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7" name="Google Shape;17;p16"/>
          <p:cNvSpPr>
            <a:spLocks noGrp="1"/>
          </p:cNvSpPr>
          <p:nvPr>
            <p:ph type="pic" idx="2"/>
          </p:nvPr>
        </p:nvSpPr>
        <p:spPr>
          <a:xfrm>
            <a:off x="0" y="0"/>
            <a:ext cx="7452360" cy="6858000"/>
          </a:xfrm>
          <a:prstGeom prst="rect">
            <a:avLst/>
          </a:prstGeom>
          <a:solidFill>
            <a:schemeClr val="accent5"/>
          </a:solidFill>
          <a:ln>
            <a:noFill/>
          </a:ln>
        </p:spPr>
      </p:sp>
      <p:sp>
        <p:nvSpPr>
          <p:cNvPr id="18" name="Google Shape;18;p16"/>
          <p:cNvSpPr/>
          <p:nvPr/>
        </p:nvSpPr>
        <p:spPr>
          <a:xfrm>
            <a:off x="7999413" y="445272"/>
            <a:ext cx="360000" cy="360000"/>
          </a:xfrm>
          <a:prstGeom prst="ellipse">
            <a:avLst/>
          </a:prstGeom>
          <a:gradFill>
            <a:gsLst>
              <a:gs pos="0">
                <a:schemeClr val="dk2"/>
              </a:gs>
              <a:gs pos="60000">
                <a:schemeClr val="dk2"/>
              </a:gs>
              <a:gs pos="100000">
                <a:srgbClr val="619EDE"/>
              </a:gs>
            </a:gsLst>
            <a:path path="circle">
              <a:fillToRect l="100000" b="100000"/>
            </a:path>
            <a:tileRect t="-100000" r="-10000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grpSp>
        <p:nvGrpSpPr>
          <p:cNvPr id="19" name="Google Shape;19;p16"/>
          <p:cNvGrpSpPr/>
          <p:nvPr/>
        </p:nvGrpSpPr>
        <p:grpSpPr>
          <a:xfrm rot="5400000">
            <a:off x="10835022" y="5500185"/>
            <a:ext cx="828358" cy="828359"/>
            <a:chOff x="10462536" y="1408249"/>
            <a:chExt cx="828358" cy="828358"/>
          </a:xfrm>
        </p:grpSpPr>
        <p:sp>
          <p:nvSpPr>
            <p:cNvPr id="20" name="Google Shape;20;p16"/>
            <p:cNvSpPr/>
            <p:nvPr/>
          </p:nvSpPr>
          <p:spPr>
            <a:xfrm rot="8100000">
              <a:off x="10606715" y="1506691"/>
              <a:ext cx="540001" cy="631474"/>
            </a:xfrm>
            <a:custGeom>
              <a:avLst/>
              <a:gdLst/>
              <a:ahLst/>
              <a:cxnLst/>
              <a:rect l="l" t="t" r="r" b="b"/>
              <a:pathLst>
                <a:path w="1080000" h="1262947" extrusionOk="0">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0">
                  <a:srgbClr val="1C518C"/>
                </a:gs>
                <a:gs pos="30000">
                  <a:srgbClr val="1C518C"/>
                </a:gs>
                <a:gs pos="40000">
                  <a:srgbClr val="2364AB"/>
                </a:gs>
                <a:gs pos="60000">
                  <a:srgbClr val="1C518C"/>
                </a:gs>
                <a:gs pos="100000">
                  <a:schemeClr val="dk2"/>
                </a:gs>
              </a:gsLst>
              <a:lin ang="6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21" name="Google Shape;21;p16"/>
            <p:cNvSpPr/>
            <p:nvPr/>
          </p:nvSpPr>
          <p:spPr>
            <a:xfrm rot="-8100000">
              <a:off x="10613915" y="1424627"/>
              <a:ext cx="270000" cy="540001"/>
            </a:xfrm>
            <a:prstGeom prst="ellipse">
              <a:avLst/>
            </a:prstGeom>
            <a:solidFill>
              <a:srgbClr val="1C518C"/>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grpSp>
      <p:sp>
        <p:nvSpPr>
          <p:cNvPr id="22" name="Google Shape;22;p16"/>
          <p:cNvSpPr txBox="1">
            <a:spLocks noGrp="1"/>
          </p:cNvSpPr>
          <p:nvPr>
            <p:ph type="body" idx="1"/>
          </p:nvPr>
        </p:nvSpPr>
        <p:spPr>
          <a:xfrm>
            <a:off x="7999414" y="3568702"/>
            <a:ext cx="3565524" cy="1731963"/>
          </a:xfrm>
          <a:prstGeom prst="rect">
            <a:avLst/>
          </a:prstGeom>
          <a:noFill/>
          <a:ln>
            <a:noFill/>
          </a:ln>
        </p:spPr>
        <p:txBody>
          <a:bodyPr spcFirstLastPara="1" wrap="square" lIns="91425" tIns="45700" rIns="91425" bIns="45700" anchor="t" anchorCtr="0">
            <a:noAutofit/>
          </a:bodyPr>
          <a:lstStyle>
            <a:lvl1pPr marL="457200" lvl="0" indent="-228600" algn="l">
              <a:lnSpc>
                <a:spcPct val="85000"/>
              </a:lnSpc>
              <a:spcBef>
                <a:spcPts val="1300"/>
              </a:spcBef>
              <a:spcAft>
                <a:spcPts val="0"/>
              </a:spcAft>
              <a:buClr>
                <a:srgbClr val="FEFEFE"/>
              </a:buClr>
              <a:buSzPts val="2000"/>
              <a:buNone/>
              <a:defRPr sz="2000"/>
            </a:lvl1pPr>
            <a:lvl2pPr marL="914400" lvl="1" indent="-228600" algn="l">
              <a:lnSpc>
                <a:spcPct val="85000"/>
              </a:lnSpc>
              <a:spcBef>
                <a:spcPts val="600"/>
              </a:spcBef>
              <a:spcAft>
                <a:spcPts val="0"/>
              </a:spcAft>
              <a:buClr>
                <a:srgbClr val="FEFEFE"/>
              </a:buClr>
              <a:buSzPts val="2000"/>
              <a:buNone/>
              <a:defRPr sz="2000"/>
            </a:lvl2pPr>
            <a:lvl3pPr marL="1371600" lvl="2" indent="-228600" algn="l">
              <a:lnSpc>
                <a:spcPct val="85000"/>
              </a:lnSpc>
              <a:spcBef>
                <a:spcPts val="600"/>
              </a:spcBef>
              <a:spcAft>
                <a:spcPts val="0"/>
              </a:spcAft>
              <a:buClr>
                <a:srgbClr val="FEFEFE"/>
              </a:buClr>
              <a:buSzPts val="2000"/>
              <a:buNone/>
              <a:defRPr sz="2000"/>
            </a:lvl3pPr>
            <a:lvl4pPr marL="1828800" lvl="3" indent="-228600" algn="l">
              <a:lnSpc>
                <a:spcPct val="85000"/>
              </a:lnSpc>
              <a:spcBef>
                <a:spcPts val="600"/>
              </a:spcBef>
              <a:spcAft>
                <a:spcPts val="0"/>
              </a:spcAft>
              <a:buClr>
                <a:srgbClr val="FEFEFE"/>
              </a:buClr>
              <a:buSzPts val="2000"/>
              <a:buNone/>
              <a:defRPr sz="2000"/>
            </a:lvl4pPr>
            <a:lvl5pPr marL="2286000" lvl="4" indent="-228600" algn="l">
              <a:lnSpc>
                <a:spcPct val="85000"/>
              </a:lnSpc>
              <a:spcBef>
                <a:spcPts val="600"/>
              </a:spcBef>
              <a:spcAft>
                <a:spcPts val="0"/>
              </a:spcAft>
              <a:buClr>
                <a:srgbClr val="FEFEFE"/>
              </a:buClr>
              <a:buSzPts val="2000"/>
              <a:buNone/>
              <a:defRPr sz="2000"/>
            </a:lvl5pPr>
            <a:lvl6pPr marL="2743200" lvl="5" indent="-342900" algn="l">
              <a:lnSpc>
                <a:spcPct val="85000"/>
              </a:lnSpc>
              <a:spcBef>
                <a:spcPts val="600"/>
              </a:spcBef>
              <a:spcAft>
                <a:spcPts val="0"/>
              </a:spcAft>
              <a:buClr>
                <a:srgbClr val="FEFEFE"/>
              </a:buClr>
              <a:buSzPts val="1800"/>
              <a:buChar char=" "/>
              <a:defRPr/>
            </a:lvl6pPr>
            <a:lvl7pPr marL="3200400" lvl="6" indent="-342900" algn="l">
              <a:lnSpc>
                <a:spcPct val="85000"/>
              </a:lnSpc>
              <a:spcBef>
                <a:spcPts val="600"/>
              </a:spcBef>
              <a:spcAft>
                <a:spcPts val="0"/>
              </a:spcAft>
              <a:buClr>
                <a:srgbClr val="FEFEFE"/>
              </a:buClr>
              <a:buSzPts val="1800"/>
              <a:buChar char=" "/>
              <a:defRPr/>
            </a:lvl7pPr>
            <a:lvl8pPr marL="3657600" lvl="7" indent="-342900" algn="l">
              <a:lnSpc>
                <a:spcPct val="85000"/>
              </a:lnSpc>
              <a:spcBef>
                <a:spcPts val="600"/>
              </a:spcBef>
              <a:spcAft>
                <a:spcPts val="0"/>
              </a:spcAft>
              <a:buClr>
                <a:srgbClr val="FEFEFE"/>
              </a:buClr>
              <a:buSzPts val="1800"/>
              <a:buChar char=" "/>
              <a:defRPr/>
            </a:lvl8pPr>
            <a:lvl9pPr marL="4114800" lvl="8" indent="-342900" algn="l">
              <a:lnSpc>
                <a:spcPct val="85000"/>
              </a:lnSpc>
              <a:spcBef>
                <a:spcPts val="600"/>
              </a:spcBef>
              <a:spcAft>
                <a:spcPts val="0"/>
              </a:spcAft>
              <a:buClr>
                <a:srgbClr val="FEFEFE"/>
              </a:buClr>
              <a:buSzPts val="1800"/>
              <a:buChar char=" "/>
              <a:defRPr/>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re seul" type="titleOnly">
  <p:cSld name="TITLE_ONLY">
    <p:spTree>
      <p:nvGrpSpPr>
        <p:cNvPr id="1" name="Shape 121"/>
        <p:cNvGrpSpPr/>
        <p:nvPr/>
      </p:nvGrpSpPr>
      <p:grpSpPr>
        <a:xfrm>
          <a:off x="0" y="0"/>
          <a:ext cx="0" cy="0"/>
          <a:chOff x="0" y="0"/>
          <a:chExt cx="0" cy="0"/>
        </a:xfrm>
      </p:grpSpPr>
      <p:sp>
        <p:nvSpPr>
          <p:cNvPr id="122" name="Google Shape;122;p26"/>
          <p:cNvSpPr txBox="1">
            <a:spLocks noGrp="1"/>
          </p:cNvSpPr>
          <p:nvPr>
            <p:ph type="title"/>
          </p:nvPr>
        </p:nvSpPr>
        <p:spPr>
          <a:xfrm>
            <a:off x="657226" y="499533"/>
            <a:ext cx="10772775" cy="1658198"/>
          </a:xfrm>
          <a:prstGeom prst="rect">
            <a:avLst/>
          </a:prstGeom>
          <a:noFill/>
          <a:ln>
            <a:noFill/>
          </a:ln>
        </p:spPr>
        <p:txBody>
          <a:bodyPr spcFirstLastPara="1" wrap="square" lIns="91425" tIns="45700" rIns="91425" bIns="45700" anchor="ctr" anchorCtr="0">
            <a:normAutofit/>
          </a:bodyPr>
          <a:lstStyle>
            <a:lvl1pPr lvl="0" algn="l">
              <a:lnSpc>
                <a:spcPct val="85000"/>
              </a:lnSpc>
              <a:spcBef>
                <a:spcPts val="0"/>
              </a:spcBef>
              <a:spcAft>
                <a:spcPts val="0"/>
              </a:spcAft>
              <a:buClr>
                <a:schemeClr val="accent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23" name="Google Shape;123;p26"/>
          <p:cNvSpPr txBox="1">
            <a:spLocks noGrp="1"/>
          </p:cNvSpPr>
          <p:nvPr>
            <p:ph type="dt" idx="10"/>
          </p:nvPr>
        </p:nvSpPr>
        <p:spPr>
          <a:xfrm>
            <a:off x="685800" y="6412447"/>
            <a:ext cx="4114800" cy="228600"/>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24" name="Google Shape;124;p26"/>
          <p:cNvSpPr txBox="1">
            <a:spLocks noGrp="1"/>
          </p:cNvSpPr>
          <p:nvPr>
            <p:ph type="ftr" idx="11"/>
          </p:nvPr>
        </p:nvSpPr>
        <p:spPr>
          <a:xfrm>
            <a:off x="685800" y="6554697"/>
            <a:ext cx="5029200" cy="228600"/>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25" name="Google Shape;125;p26"/>
          <p:cNvSpPr txBox="1">
            <a:spLocks noGrp="1"/>
          </p:cNvSpPr>
          <p:nvPr>
            <p:ph type="sldNum" idx="12"/>
          </p:nvPr>
        </p:nvSpPr>
        <p:spPr>
          <a:xfrm>
            <a:off x="8763927" y="5876414"/>
            <a:ext cx="2926080" cy="1397039"/>
          </a:xfrm>
          <a:prstGeom prst="rect">
            <a:avLst/>
          </a:prstGeom>
          <a:noFill/>
          <a:ln>
            <a:noFill/>
          </a:ln>
        </p:spPr>
        <p:txBody>
          <a:bodyPr spcFirstLastPara="1" wrap="square" lIns="91425" tIns="45700" rIns="91425" bIns="45700" anchor="b"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fr-FR"/>
              <a:t>‹N°›</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Vide" type="blank">
  <p:cSld name="BLANK">
    <p:spTree>
      <p:nvGrpSpPr>
        <p:cNvPr id="1" name="Shape 126"/>
        <p:cNvGrpSpPr/>
        <p:nvPr/>
      </p:nvGrpSpPr>
      <p:grpSpPr>
        <a:xfrm>
          <a:off x="0" y="0"/>
          <a:ext cx="0" cy="0"/>
          <a:chOff x="0" y="0"/>
          <a:chExt cx="0" cy="0"/>
        </a:xfrm>
      </p:grpSpPr>
      <p:sp>
        <p:nvSpPr>
          <p:cNvPr id="127" name="Google Shape;127;p27"/>
          <p:cNvSpPr txBox="1">
            <a:spLocks noGrp="1"/>
          </p:cNvSpPr>
          <p:nvPr>
            <p:ph type="dt" idx="10"/>
          </p:nvPr>
        </p:nvSpPr>
        <p:spPr>
          <a:xfrm>
            <a:off x="685800" y="6412447"/>
            <a:ext cx="4114800" cy="228600"/>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28" name="Google Shape;128;p27"/>
          <p:cNvSpPr txBox="1">
            <a:spLocks noGrp="1"/>
          </p:cNvSpPr>
          <p:nvPr>
            <p:ph type="ftr" idx="11"/>
          </p:nvPr>
        </p:nvSpPr>
        <p:spPr>
          <a:xfrm>
            <a:off x="685800" y="6554697"/>
            <a:ext cx="5029200" cy="228600"/>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29" name="Google Shape;129;p27"/>
          <p:cNvSpPr txBox="1">
            <a:spLocks noGrp="1"/>
          </p:cNvSpPr>
          <p:nvPr>
            <p:ph type="sldNum" idx="12"/>
          </p:nvPr>
        </p:nvSpPr>
        <p:spPr>
          <a:xfrm>
            <a:off x="8763927" y="5876414"/>
            <a:ext cx="2926080" cy="1397039"/>
          </a:xfrm>
          <a:prstGeom prst="rect">
            <a:avLst/>
          </a:prstGeom>
          <a:noFill/>
          <a:ln>
            <a:noFill/>
          </a:ln>
        </p:spPr>
        <p:txBody>
          <a:bodyPr spcFirstLastPara="1" wrap="square" lIns="91425" tIns="45700" rIns="91425" bIns="45700" anchor="b"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fr-FR"/>
              <a:t>‹N°›</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Contenu avec légende" type="objTx">
  <p:cSld name="OBJECT_WITH_CAPTION_TEXT">
    <p:spTree>
      <p:nvGrpSpPr>
        <p:cNvPr id="1" name="Shape 130"/>
        <p:cNvGrpSpPr/>
        <p:nvPr/>
      </p:nvGrpSpPr>
      <p:grpSpPr>
        <a:xfrm>
          <a:off x="0" y="0"/>
          <a:ext cx="0" cy="0"/>
          <a:chOff x="0" y="0"/>
          <a:chExt cx="0" cy="0"/>
        </a:xfrm>
      </p:grpSpPr>
      <p:sp>
        <p:nvSpPr>
          <p:cNvPr id="131" name="Google Shape;131;p28"/>
          <p:cNvSpPr/>
          <p:nvPr/>
        </p:nvSpPr>
        <p:spPr>
          <a:xfrm>
            <a:off x="7620000" y="0"/>
            <a:ext cx="4572000" cy="68580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28"/>
          <p:cNvSpPr txBox="1">
            <a:spLocks noGrp="1"/>
          </p:cNvSpPr>
          <p:nvPr>
            <p:ph type="title"/>
          </p:nvPr>
        </p:nvSpPr>
        <p:spPr>
          <a:xfrm>
            <a:off x="8261404" y="542282"/>
            <a:ext cx="3383280" cy="1920240"/>
          </a:xfrm>
          <a:prstGeom prst="rect">
            <a:avLst/>
          </a:prstGeom>
          <a:noFill/>
          <a:ln>
            <a:noFill/>
          </a:ln>
        </p:spPr>
        <p:txBody>
          <a:bodyPr spcFirstLastPara="1" wrap="square" lIns="91425" tIns="45700" rIns="91425" bIns="45700" anchor="b" anchorCtr="0">
            <a:noAutofit/>
          </a:bodyPr>
          <a:lstStyle>
            <a:lvl1pPr lvl="0" algn="l">
              <a:lnSpc>
                <a:spcPct val="85000"/>
              </a:lnSpc>
              <a:spcBef>
                <a:spcPts val="0"/>
              </a:spcBef>
              <a:spcAft>
                <a:spcPts val="0"/>
              </a:spcAft>
              <a:buClr>
                <a:srgbClr val="FFFFFF"/>
              </a:buClr>
              <a:buSzPts val="4000"/>
              <a:buFont typeface="Calibri"/>
              <a:buNone/>
              <a:defRPr sz="4000">
                <a:solidFill>
                  <a:srgbClr val="FFFFFF"/>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33" name="Google Shape;133;p28"/>
          <p:cNvSpPr txBox="1">
            <a:spLocks noGrp="1"/>
          </p:cNvSpPr>
          <p:nvPr>
            <p:ph type="body" idx="1"/>
          </p:nvPr>
        </p:nvSpPr>
        <p:spPr>
          <a:xfrm>
            <a:off x="762000" y="762000"/>
            <a:ext cx="6096000" cy="4572000"/>
          </a:xfrm>
          <a:prstGeom prst="rect">
            <a:avLst/>
          </a:prstGeom>
          <a:noFill/>
          <a:ln>
            <a:noFill/>
          </a:ln>
        </p:spPr>
        <p:txBody>
          <a:bodyPr spcFirstLastPara="1" wrap="square" lIns="91425" tIns="45700" rIns="91425" bIns="45700" anchor="t" anchorCtr="0">
            <a:normAutofit/>
          </a:bodyPr>
          <a:lstStyle>
            <a:lvl1pPr marL="457200" lvl="0" indent="-431800" algn="l">
              <a:lnSpc>
                <a:spcPct val="85000"/>
              </a:lnSpc>
              <a:spcBef>
                <a:spcPts val="1300"/>
              </a:spcBef>
              <a:spcAft>
                <a:spcPts val="0"/>
              </a:spcAft>
              <a:buClr>
                <a:srgbClr val="FEFEFE"/>
              </a:buClr>
              <a:buSzPts val="3200"/>
              <a:buChar char=" "/>
              <a:defRPr sz="3200"/>
            </a:lvl1pPr>
            <a:lvl2pPr marL="914400" lvl="1" indent="-406400" algn="l">
              <a:lnSpc>
                <a:spcPct val="85000"/>
              </a:lnSpc>
              <a:spcBef>
                <a:spcPts val="600"/>
              </a:spcBef>
              <a:spcAft>
                <a:spcPts val="0"/>
              </a:spcAft>
              <a:buClr>
                <a:srgbClr val="FEFEFE"/>
              </a:buClr>
              <a:buSzPts val="2800"/>
              <a:buChar char=" "/>
              <a:defRPr sz="2800"/>
            </a:lvl2pPr>
            <a:lvl3pPr marL="1371600" lvl="2" indent="-381000" algn="l">
              <a:lnSpc>
                <a:spcPct val="85000"/>
              </a:lnSpc>
              <a:spcBef>
                <a:spcPts val="600"/>
              </a:spcBef>
              <a:spcAft>
                <a:spcPts val="0"/>
              </a:spcAft>
              <a:buClr>
                <a:srgbClr val="FEFEFE"/>
              </a:buClr>
              <a:buSzPts val="2400"/>
              <a:buChar char=" "/>
              <a:defRPr sz="2400"/>
            </a:lvl3pPr>
            <a:lvl4pPr marL="1828800" lvl="3" indent="-355600" algn="l">
              <a:lnSpc>
                <a:spcPct val="85000"/>
              </a:lnSpc>
              <a:spcBef>
                <a:spcPts val="600"/>
              </a:spcBef>
              <a:spcAft>
                <a:spcPts val="0"/>
              </a:spcAft>
              <a:buClr>
                <a:srgbClr val="FEFEFE"/>
              </a:buClr>
              <a:buSzPts val="2000"/>
              <a:buChar char=" "/>
              <a:defRPr sz="2000"/>
            </a:lvl4pPr>
            <a:lvl5pPr marL="2286000" lvl="4" indent="-355600" algn="l">
              <a:lnSpc>
                <a:spcPct val="85000"/>
              </a:lnSpc>
              <a:spcBef>
                <a:spcPts val="600"/>
              </a:spcBef>
              <a:spcAft>
                <a:spcPts val="0"/>
              </a:spcAft>
              <a:buClr>
                <a:srgbClr val="FEFEFE"/>
              </a:buClr>
              <a:buSzPts val="2000"/>
              <a:buChar char=" "/>
              <a:defRPr sz="2000"/>
            </a:lvl5pPr>
            <a:lvl6pPr marL="2743200" lvl="5" indent="-355600" algn="l">
              <a:lnSpc>
                <a:spcPct val="85000"/>
              </a:lnSpc>
              <a:spcBef>
                <a:spcPts val="600"/>
              </a:spcBef>
              <a:spcAft>
                <a:spcPts val="0"/>
              </a:spcAft>
              <a:buClr>
                <a:srgbClr val="FEFEFE"/>
              </a:buClr>
              <a:buSzPts val="2000"/>
              <a:buChar char=" "/>
              <a:defRPr sz="2000"/>
            </a:lvl6pPr>
            <a:lvl7pPr marL="3200400" lvl="6" indent="-355600" algn="l">
              <a:lnSpc>
                <a:spcPct val="85000"/>
              </a:lnSpc>
              <a:spcBef>
                <a:spcPts val="600"/>
              </a:spcBef>
              <a:spcAft>
                <a:spcPts val="0"/>
              </a:spcAft>
              <a:buClr>
                <a:srgbClr val="FEFEFE"/>
              </a:buClr>
              <a:buSzPts val="2000"/>
              <a:buChar char=" "/>
              <a:defRPr sz="2000"/>
            </a:lvl7pPr>
            <a:lvl8pPr marL="3657600" lvl="7" indent="-355600" algn="l">
              <a:lnSpc>
                <a:spcPct val="85000"/>
              </a:lnSpc>
              <a:spcBef>
                <a:spcPts val="600"/>
              </a:spcBef>
              <a:spcAft>
                <a:spcPts val="0"/>
              </a:spcAft>
              <a:buClr>
                <a:srgbClr val="FEFEFE"/>
              </a:buClr>
              <a:buSzPts val="2000"/>
              <a:buChar char=" "/>
              <a:defRPr sz="2000"/>
            </a:lvl8pPr>
            <a:lvl9pPr marL="4114800" lvl="8" indent="-355600" algn="l">
              <a:lnSpc>
                <a:spcPct val="85000"/>
              </a:lnSpc>
              <a:spcBef>
                <a:spcPts val="600"/>
              </a:spcBef>
              <a:spcAft>
                <a:spcPts val="0"/>
              </a:spcAft>
              <a:buClr>
                <a:srgbClr val="FEFEFE"/>
              </a:buClr>
              <a:buSzPts val="2000"/>
              <a:buChar char=" "/>
              <a:defRPr sz="2000"/>
            </a:lvl9pPr>
          </a:lstStyle>
          <a:p>
            <a:endParaRPr/>
          </a:p>
        </p:txBody>
      </p:sp>
      <p:sp>
        <p:nvSpPr>
          <p:cNvPr id="134" name="Google Shape;134;p28"/>
          <p:cNvSpPr txBox="1">
            <a:spLocks noGrp="1"/>
          </p:cNvSpPr>
          <p:nvPr>
            <p:ph type="body" idx="2"/>
          </p:nvPr>
        </p:nvSpPr>
        <p:spPr>
          <a:xfrm>
            <a:off x="8275983" y="2511813"/>
            <a:ext cx="3398520" cy="3126987"/>
          </a:xfrm>
          <a:prstGeom prst="rect">
            <a:avLst/>
          </a:prstGeom>
          <a:noFill/>
          <a:ln>
            <a:noFill/>
          </a:ln>
        </p:spPr>
        <p:txBody>
          <a:bodyPr spcFirstLastPara="1" wrap="square" lIns="91425" tIns="45700" rIns="91425" bIns="45700" anchor="t" anchorCtr="0">
            <a:normAutofit/>
          </a:bodyPr>
          <a:lstStyle>
            <a:lvl1pPr marL="457200" marR="0" lvl="0" indent="-228600" algn="l">
              <a:lnSpc>
                <a:spcPct val="100000"/>
              </a:lnSpc>
              <a:spcBef>
                <a:spcPts val="1200"/>
              </a:spcBef>
              <a:spcAft>
                <a:spcPts val="0"/>
              </a:spcAft>
              <a:buClr>
                <a:srgbClr val="262626"/>
              </a:buClr>
              <a:buSzPts val="1800"/>
              <a:buFont typeface="Calibri"/>
              <a:buNone/>
              <a:defRPr sz="1800">
                <a:solidFill>
                  <a:srgbClr val="262626"/>
                </a:solidFill>
              </a:defRPr>
            </a:lvl1pPr>
            <a:lvl2pPr marL="914400" lvl="1" indent="-228600" algn="l">
              <a:lnSpc>
                <a:spcPct val="85000"/>
              </a:lnSpc>
              <a:spcBef>
                <a:spcPts val="600"/>
              </a:spcBef>
              <a:spcAft>
                <a:spcPts val="0"/>
              </a:spcAft>
              <a:buClr>
                <a:srgbClr val="FEFEFE"/>
              </a:buClr>
              <a:buSzPts val="1200"/>
              <a:buNone/>
              <a:defRPr sz="1200"/>
            </a:lvl2pPr>
            <a:lvl3pPr marL="1371600" lvl="2" indent="-228600" algn="l">
              <a:lnSpc>
                <a:spcPct val="85000"/>
              </a:lnSpc>
              <a:spcBef>
                <a:spcPts val="600"/>
              </a:spcBef>
              <a:spcAft>
                <a:spcPts val="0"/>
              </a:spcAft>
              <a:buClr>
                <a:srgbClr val="FEFEFE"/>
              </a:buClr>
              <a:buSzPts val="1000"/>
              <a:buNone/>
              <a:defRPr sz="1000"/>
            </a:lvl3pPr>
            <a:lvl4pPr marL="1828800" lvl="3" indent="-228600" algn="l">
              <a:lnSpc>
                <a:spcPct val="85000"/>
              </a:lnSpc>
              <a:spcBef>
                <a:spcPts val="600"/>
              </a:spcBef>
              <a:spcAft>
                <a:spcPts val="0"/>
              </a:spcAft>
              <a:buClr>
                <a:srgbClr val="FEFEFE"/>
              </a:buClr>
              <a:buSzPts val="900"/>
              <a:buNone/>
              <a:defRPr sz="900"/>
            </a:lvl4pPr>
            <a:lvl5pPr marL="2286000" lvl="4" indent="-228600" algn="l">
              <a:lnSpc>
                <a:spcPct val="85000"/>
              </a:lnSpc>
              <a:spcBef>
                <a:spcPts val="600"/>
              </a:spcBef>
              <a:spcAft>
                <a:spcPts val="0"/>
              </a:spcAft>
              <a:buClr>
                <a:srgbClr val="FEFEFE"/>
              </a:buClr>
              <a:buSzPts val="900"/>
              <a:buNone/>
              <a:defRPr sz="900"/>
            </a:lvl5pPr>
            <a:lvl6pPr marL="2743200" lvl="5" indent="-228600" algn="l">
              <a:lnSpc>
                <a:spcPct val="85000"/>
              </a:lnSpc>
              <a:spcBef>
                <a:spcPts val="600"/>
              </a:spcBef>
              <a:spcAft>
                <a:spcPts val="0"/>
              </a:spcAft>
              <a:buClr>
                <a:srgbClr val="FEFEFE"/>
              </a:buClr>
              <a:buSzPts val="900"/>
              <a:buNone/>
              <a:defRPr sz="900"/>
            </a:lvl6pPr>
            <a:lvl7pPr marL="3200400" lvl="6" indent="-228600" algn="l">
              <a:lnSpc>
                <a:spcPct val="85000"/>
              </a:lnSpc>
              <a:spcBef>
                <a:spcPts val="600"/>
              </a:spcBef>
              <a:spcAft>
                <a:spcPts val="0"/>
              </a:spcAft>
              <a:buClr>
                <a:srgbClr val="FEFEFE"/>
              </a:buClr>
              <a:buSzPts val="900"/>
              <a:buNone/>
              <a:defRPr sz="900"/>
            </a:lvl7pPr>
            <a:lvl8pPr marL="3657600" lvl="7" indent="-228600" algn="l">
              <a:lnSpc>
                <a:spcPct val="85000"/>
              </a:lnSpc>
              <a:spcBef>
                <a:spcPts val="600"/>
              </a:spcBef>
              <a:spcAft>
                <a:spcPts val="0"/>
              </a:spcAft>
              <a:buClr>
                <a:srgbClr val="FEFEFE"/>
              </a:buClr>
              <a:buSzPts val="900"/>
              <a:buNone/>
              <a:defRPr sz="900"/>
            </a:lvl8pPr>
            <a:lvl9pPr marL="4114800" lvl="8" indent="-228600" algn="l">
              <a:lnSpc>
                <a:spcPct val="85000"/>
              </a:lnSpc>
              <a:spcBef>
                <a:spcPts val="600"/>
              </a:spcBef>
              <a:spcAft>
                <a:spcPts val="0"/>
              </a:spcAft>
              <a:buClr>
                <a:srgbClr val="FEFEFE"/>
              </a:buClr>
              <a:buSzPts val="900"/>
              <a:buNone/>
              <a:defRPr sz="900"/>
            </a:lvl9pPr>
          </a:lstStyle>
          <a:p>
            <a:endParaRPr/>
          </a:p>
        </p:txBody>
      </p:sp>
      <p:sp>
        <p:nvSpPr>
          <p:cNvPr id="135" name="Google Shape;135;p28"/>
          <p:cNvSpPr txBox="1">
            <a:spLocks noGrp="1"/>
          </p:cNvSpPr>
          <p:nvPr>
            <p:ph type="dt" idx="10"/>
          </p:nvPr>
        </p:nvSpPr>
        <p:spPr>
          <a:xfrm>
            <a:off x="685800" y="6412447"/>
            <a:ext cx="4114800" cy="228600"/>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36" name="Google Shape;136;p28"/>
          <p:cNvSpPr txBox="1">
            <a:spLocks noGrp="1"/>
          </p:cNvSpPr>
          <p:nvPr>
            <p:ph type="ftr" idx="11"/>
          </p:nvPr>
        </p:nvSpPr>
        <p:spPr>
          <a:xfrm>
            <a:off x="685800" y="6554697"/>
            <a:ext cx="5029200" cy="228600"/>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37" name="Google Shape;137;p28"/>
          <p:cNvSpPr txBox="1">
            <a:spLocks noGrp="1"/>
          </p:cNvSpPr>
          <p:nvPr>
            <p:ph type="sldNum" idx="12"/>
          </p:nvPr>
        </p:nvSpPr>
        <p:spPr>
          <a:xfrm>
            <a:off x="8763927" y="5876414"/>
            <a:ext cx="2926080" cy="1397039"/>
          </a:xfrm>
          <a:prstGeom prst="rect">
            <a:avLst/>
          </a:prstGeom>
          <a:noFill/>
          <a:ln>
            <a:noFill/>
          </a:ln>
        </p:spPr>
        <p:txBody>
          <a:bodyPr spcFirstLastPara="1" wrap="square" lIns="91425" tIns="45700" rIns="91425" bIns="45700" anchor="b" anchorCtr="0">
            <a:noAutofit/>
          </a:bodyPr>
          <a:lstStyle>
            <a:lvl1pPr marL="0" marR="0" lvl="0" indent="0" algn="r">
              <a:spcBef>
                <a:spcPts val="0"/>
              </a:spcBef>
              <a:buNone/>
              <a:defRPr sz="10300" b="0" i="0" u="none" strike="noStrike" cap="none">
                <a:solidFill>
                  <a:srgbClr val="FFFFFF"/>
                </a:solidFill>
                <a:latin typeface="Calibri"/>
                <a:ea typeface="Calibri"/>
                <a:cs typeface="Calibri"/>
                <a:sym typeface="Calibri"/>
              </a:defRPr>
            </a:lvl1pPr>
            <a:lvl2pPr marL="0" marR="0" lvl="1" indent="0" algn="r">
              <a:spcBef>
                <a:spcPts val="0"/>
              </a:spcBef>
              <a:buNone/>
              <a:defRPr sz="10300" b="0" i="0" u="none" strike="noStrike" cap="none">
                <a:solidFill>
                  <a:srgbClr val="FFFFFF"/>
                </a:solidFill>
                <a:latin typeface="Calibri"/>
                <a:ea typeface="Calibri"/>
                <a:cs typeface="Calibri"/>
                <a:sym typeface="Calibri"/>
              </a:defRPr>
            </a:lvl2pPr>
            <a:lvl3pPr marL="0" marR="0" lvl="2" indent="0" algn="r">
              <a:spcBef>
                <a:spcPts val="0"/>
              </a:spcBef>
              <a:buNone/>
              <a:defRPr sz="10300" b="0" i="0" u="none" strike="noStrike" cap="none">
                <a:solidFill>
                  <a:srgbClr val="FFFFFF"/>
                </a:solidFill>
                <a:latin typeface="Calibri"/>
                <a:ea typeface="Calibri"/>
                <a:cs typeface="Calibri"/>
                <a:sym typeface="Calibri"/>
              </a:defRPr>
            </a:lvl3pPr>
            <a:lvl4pPr marL="0" marR="0" lvl="3" indent="0" algn="r">
              <a:spcBef>
                <a:spcPts val="0"/>
              </a:spcBef>
              <a:buNone/>
              <a:defRPr sz="10300" b="0" i="0" u="none" strike="noStrike" cap="none">
                <a:solidFill>
                  <a:srgbClr val="FFFFFF"/>
                </a:solidFill>
                <a:latin typeface="Calibri"/>
                <a:ea typeface="Calibri"/>
                <a:cs typeface="Calibri"/>
                <a:sym typeface="Calibri"/>
              </a:defRPr>
            </a:lvl4pPr>
            <a:lvl5pPr marL="0" marR="0" lvl="4" indent="0" algn="r">
              <a:spcBef>
                <a:spcPts val="0"/>
              </a:spcBef>
              <a:buNone/>
              <a:defRPr sz="10300" b="0" i="0" u="none" strike="noStrike" cap="none">
                <a:solidFill>
                  <a:srgbClr val="FFFFFF"/>
                </a:solidFill>
                <a:latin typeface="Calibri"/>
                <a:ea typeface="Calibri"/>
                <a:cs typeface="Calibri"/>
                <a:sym typeface="Calibri"/>
              </a:defRPr>
            </a:lvl5pPr>
            <a:lvl6pPr marL="0" marR="0" lvl="5" indent="0" algn="r">
              <a:spcBef>
                <a:spcPts val="0"/>
              </a:spcBef>
              <a:buNone/>
              <a:defRPr sz="10300" b="0" i="0" u="none" strike="noStrike" cap="none">
                <a:solidFill>
                  <a:srgbClr val="FFFFFF"/>
                </a:solidFill>
                <a:latin typeface="Calibri"/>
                <a:ea typeface="Calibri"/>
                <a:cs typeface="Calibri"/>
                <a:sym typeface="Calibri"/>
              </a:defRPr>
            </a:lvl6pPr>
            <a:lvl7pPr marL="0" marR="0" lvl="6" indent="0" algn="r">
              <a:spcBef>
                <a:spcPts val="0"/>
              </a:spcBef>
              <a:buNone/>
              <a:defRPr sz="10300" b="0" i="0" u="none" strike="noStrike" cap="none">
                <a:solidFill>
                  <a:srgbClr val="FFFFFF"/>
                </a:solidFill>
                <a:latin typeface="Calibri"/>
                <a:ea typeface="Calibri"/>
                <a:cs typeface="Calibri"/>
                <a:sym typeface="Calibri"/>
              </a:defRPr>
            </a:lvl7pPr>
            <a:lvl8pPr marL="0" marR="0" lvl="7" indent="0" algn="r">
              <a:spcBef>
                <a:spcPts val="0"/>
              </a:spcBef>
              <a:buNone/>
              <a:defRPr sz="10300" b="0" i="0" u="none" strike="noStrike" cap="none">
                <a:solidFill>
                  <a:srgbClr val="FFFFFF"/>
                </a:solidFill>
                <a:latin typeface="Calibri"/>
                <a:ea typeface="Calibri"/>
                <a:cs typeface="Calibri"/>
                <a:sym typeface="Calibri"/>
              </a:defRPr>
            </a:lvl8pPr>
            <a:lvl9pPr marL="0" marR="0" lvl="8" indent="0" algn="r">
              <a:spcBef>
                <a:spcPts val="0"/>
              </a:spcBef>
              <a:buNone/>
              <a:defRPr sz="10300" b="0" i="0" u="none" strike="noStrike" cap="none">
                <a:solidFill>
                  <a:srgbClr val="FFFFFF"/>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fr-FR"/>
              <a:t>‹N°›</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Image avec légende" type="picTx">
  <p:cSld name="PICTURE_WITH_CAPTION_TEXT">
    <p:spTree>
      <p:nvGrpSpPr>
        <p:cNvPr id="1" name="Shape 138"/>
        <p:cNvGrpSpPr/>
        <p:nvPr/>
      </p:nvGrpSpPr>
      <p:grpSpPr>
        <a:xfrm>
          <a:off x="0" y="0"/>
          <a:ext cx="0" cy="0"/>
          <a:chOff x="0" y="0"/>
          <a:chExt cx="0" cy="0"/>
        </a:xfrm>
      </p:grpSpPr>
      <p:sp>
        <p:nvSpPr>
          <p:cNvPr id="139" name="Google Shape;139;p29"/>
          <p:cNvSpPr txBox="1">
            <a:spLocks noGrp="1"/>
          </p:cNvSpPr>
          <p:nvPr>
            <p:ph type="title"/>
          </p:nvPr>
        </p:nvSpPr>
        <p:spPr>
          <a:xfrm>
            <a:off x="649224" y="5418669"/>
            <a:ext cx="10780776" cy="613283"/>
          </a:xfrm>
          <a:prstGeom prst="rect">
            <a:avLst/>
          </a:prstGeom>
          <a:noFill/>
          <a:ln>
            <a:noFill/>
          </a:ln>
        </p:spPr>
        <p:txBody>
          <a:bodyPr spcFirstLastPara="1" wrap="square" lIns="91425" tIns="45700" rIns="91425" bIns="45700" anchor="b" anchorCtr="0">
            <a:normAutofit/>
          </a:bodyPr>
          <a:lstStyle>
            <a:lvl1pPr lvl="0" algn="l">
              <a:lnSpc>
                <a:spcPct val="85000"/>
              </a:lnSpc>
              <a:spcBef>
                <a:spcPts val="0"/>
              </a:spcBef>
              <a:spcAft>
                <a:spcPts val="0"/>
              </a:spcAft>
              <a:buClr>
                <a:srgbClr val="FFFFFF"/>
              </a:buClr>
              <a:buSzPts val="3200"/>
              <a:buFont typeface="Calibri"/>
              <a:buNone/>
              <a:defRPr sz="3200" b="0">
                <a:solidFill>
                  <a:srgbClr val="FFFFFF"/>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40" name="Google Shape;140;p29"/>
          <p:cNvSpPr>
            <a:spLocks noGrp="1"/>
          </p:cNvSpPr>
          <p:nvPr>
            <p:ph type="pic" idx="2"/>
          </p:nvPr>
        </p:nvSpPr>
        <p:spPr>
          <a:xfrm>
            <a:off x="0" y="0"/>
            <a:ext cx="12192000" cy="5330952"/>
          </a:xfrm>
          <a:prstGeom prst="rect">
            <a:avLst/>
          </a:prstGeom>
          <a:solidFill>
            <a:srgbClr val="8EC5F7"/>
          </a:solidFill>
          <a:ln>
            <a:noFill/>
          </a:ln>
        </p:spPr>
      </p:sp>
      <p:sp>
        <p:nvSpPr>
          <p:cNvPr id="141" name="Google Shape;141;p29"/>
          <p:cNvSpPr txBox="1">
            <a:spLocks noGrp="1"/>
          </p:cNvSpPr>
          <p:nvPr>
            <p:ph type="body" idx="1"/>
          </p:nvPr>
        </p:nvSpPr>
        <p:spPr>
          <a:xfrm>
            <a:off x="676656" y="5909735"/>
            <a:ext cx="9229344" cy="533400"/>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300"/>
              </a:spcBef>
              <a:spcAft>
                <a:spcPts val="0"/>
              </a:spcAft>
              <a:buClr>
                <a:srgbClr val="262626"/>
              </a:buClr>
              <a:buSzPts val="1400"/>
              <a:buNone/>
              <a:defRPr sz="1400">
                <a:solidFill>
                  <a:srgbClr val="262626"/>
                </a:solidFill>
              </a:defRPr>
            </a:lvl1pPr>
            <a:lvl2pPr marL="914400" lvl="1" indent="-228600" algn="l">
              <a:lnSpc>
                <a:spcPct val="85000"/>
              </a:lnSpc>
              <a:spcBef>
                <a:spcPts val="600"/>
              </a:spcBef>
              <a:spcAft>
                <a:spcPts val="0"/>
              </a:spcAft>
              <a:buClr>
                <a:srgbClr val="FEFEFE"/>
              </a:buClr>
              <a:buSzPts val="1200"/>
              <a:buNone/>
              <a:defRPr sz="1200"/>
            </a:lvl2pPr>
            <a:lvl3pPr marL="1371600" lvl="2" indent="-228600" algn="l">
              <a:lnSpc>
                <a:spcPct val="85000"/>
              </a:lnSpc>
              <a:spcBef>
                <a:spcPts val="600"/>
              </a:spcBef>
              <a:spcAft>
                <a:spcPts val="0"/>
              </a:spcAft>
              <a:buClr>
                <a:srgbClr val="FEFEFE"/>
              </a:buClr>
              <a:buSzPts val="1000"/>
              <a:buNone/>
              <a:defRPr sz="1000"/>
            </a:lvl3pPr>
            <a:lvl4pPr marL="1828800" lvl="3" indent="-228600" algn="l">
              <a:lnSpc>
                <a:spcPct val="85000"/>
              </a:lnSpc>
              <a:spcBef>
                <a:spcPts val="600"/>
              </a:spcBef>
              <a:spcAft>
                <a:spcPts val="0"/>
              </a:spcAft>
              <a:buClr>
                <a:srgbClr val="FEFEFE"/>
              </a:buClr>
              <a:buSzPts val="900"/>
              <a:buNone/>
              <a:defRPr sz="900"/>
            </a:lvl4pPr>
            <a:lvl5pPr marL="2286000" lvl="4" indent="-228600" algn="l">
              <a:lnSpc>
                <a:spcPct val="85000"/>
              </a:lnSpc>
              <a:spcBef>
                <a:spcPts val="600"/>
              </a:spcBef>
              <a:spcAft>
                <a:spcPts val="0"/>
              </a:spcAft>
              <a:buClr>
                <a:srgbClr val="FEFEFE"/>
              </a:buClr>
              <a:buSzPts val="900"/>
              <a:buNone/>
              <a:defRPr sz="900"/>
            </a:lvl5pPr>
            <a:lvl6pPr marL="2743200" lvl="5" indent="-228600" algn="l">
              <a:lnSpc>
                <a:spcPct val="85000"/>
              </a:lnSpc>
              <a:spcBef>
                <a:spcPts val="600"/>
              </a:spcBef>
              <a:spcAft>
                <a:spcPts val="0"/>
              </a:spcAft>
              <a:buClr>
                <a:srgbClr val="FEFEFE"/>
              </a:buClr>
              <a:buSzPts val="900"/>
              <a:buNone/>
              <a:defRPr sz="900"/>
            </a:lvl6pPr>
            <a:lvl7pPr marL="3200400" lvl="6" indent="-228600" algn="l">
              <a:lnSpc>
                <a:spcPct val="85000"/>
              </a:lnSpc>
              <a:spcBef>
                <a:spcPts val="600"/>
              </a:spcBef>
              <a:spcAft>
                <a:spcPts val="0"/>
              </a:spcAft>
              <a:buClr>
                <a:srgbClr val="FEFEFE"/>
              </a:buClr>
              <a:buSzPts val="900"/>
              <a:buNone/>
              <a:defRPr sz="900"/>
            </a:lvl7pPr>
            <a:lvl8pPr marL="3657600" lvl="7" indent="-228600" algn="l">
              <a:lnSpc>
                <a:spcPct val="85000"/>
              </a:lnSpc>
              <a:spcBef>
                <a:spcPts val="600"/>
              </a:spcBef>
              <a:spcAft>
                <a:spcPts val="0"/>
              </a:spcAft>
              <a:buClr>
                <a:srgbClr val="FEFEFE"/>
              </a:buClr>
              <a:buSzPts val="900"/>
              <a:buNone/>
              <a:defRPr sz="900"/>
            </a:lvl8pPr>
            <a:lvl9pPr marL="4114800" lvl="8" indent="-228600" algn="l">
              <a:lnSpc>
                <a:spcPct val="85000"/>
              </a:lnSpc>
              <a:spcBef>
                <a:spcPts val="600"/>
              </a:spcBef>
              <a:spcAft>
                <a:spcPts val="0"/>
              </a:spcAft>
              <a:buClr>
                <a:srgbClr val="FEFEFE"/>
              </a:buClr>
              <a:buSzPts val="900"/>
              <a:buNone/>
              <a:defRPr sz="900"/>
            </a:lvl9pPr>
          </a:lstStyle>
          <a:p>
            <a:endParaRPr/>
          </a:p>
        </p:txBody>
      </p:sp>
      <p:sp>
        <p:nvSpPr>
          <p:cNvPr id="142" name="Google Shape;142;p29"/>
          <p:cNvSpPr txBox="1">
            <a:spLocks noGrp="1"/>
          </p:cNvSpPr>
          <p:nvPr>
            <p:ph type="dt" idx="10"/>
          </p:nvPr>
        </p:nvSpPr>
        <p:spPr>
          <a:xfrm>
            <a:off x="685800" y="6412447"/>
            <a:ext cx="4114800" cy="228600"/>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solidFill>
                  <a:srgbClr val="FFFFFF"/>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43" name="Google Shape;143;p29"/>
          <p:cNvSpPr txBox="1">
            <a:spLocks noGrp="1"/>
          </p:cNvSpPr>
          <p:nvPr>
            <p:ph type="ftr" idx="11"/>
          </p:nvPr>
        </p:nvSpPr>
        <p:spPr>
          <a:xfrm>
            <a:off x="685800" y="6554697"/>
            <a:ext cx="5029200" cy="228600"/>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solidFill>
                  <a:srgbClr val="FFFFFF"/>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44" name="Google Shape;144;p29"/>
          <p:cNvSpPr txBox="1">
            <a:spLocks noGrp="1"/>
          </p:cNvSpPr>
          <p:nvPr>
            <p:ph type="sldNum" idx="12"/>
          </p:nvPr>
        </p:nvSpPr>
        <p:spPr>
          <a:xfrm>
            <a:off x="8763927" y="5876414"/>
            <a:ext cx="2926080" cy="1397039"/>
          </a:xfrm>
          <a:prstGeom prst="rect">
            <a:avLst/>
          </a:prstGeom>
          <a:noFill/>
          <a:ln>
            <a:noFill/>
          </a:ln>
        </p:spPr>
        <p:txBody>
          <a:bodyPr spcFirstLastPara="1" wrap="square" lIns="91425" tIns="45700" rIns="91425" bIns="45700" anchor="b" anchorCtr="0">
            <a:noAutofit/>
          </a:bodyPr>
          <a:lstStyle>
            <a:lvl1pPr marL="0" marR="0" lvl="0" indent="0" algn="r">
              <a:spcBef>
                <a:spcPts val="0"/>
              </a:spcBef>
              <a:buNone/>
              <a:defRPr sz="10300" b="0" i="0" u="none" strike="noStrike" cap="none">
                <a:solidFill>
                  <a:srgbClr val="FFFFFF"/>
                </a:solidFill>
                <a:latin typeface="Calibri"/>
                <a:ea typeface="Calibri"/>
                <a:cs typeface="Calibri"/>
                <a:sym typeface="Calibri"/>
              </a:defRPr>
            </a:lvl1pPr>
            <a:lvl2pPr marL="0" marR="0" lvl="1" indent="0" algn="r">
              <a:spcBef>
                <a:spcPts val="0"/>
              </a:spcBef>
              <a:buNone/>
              <a:defRPr sz="10300" b="0" i="0" u="none" strike="noStrike" cap="none">
                <a:solidFill>
                  <a:srgbClr val="FFFFFF"/>
                </a:solidFill>
                <a:latin typeface="Calibri"/>
                <a:ea typeface="Calibri"/>
                <a:cs typeface="Calibri"/>
                <a:sym typeface="Calibri"/>
              </a:defRPr>
            </a:lvl2pPr>
            <a:lvl3pPr marL="0" marR="0" lvl="2" indent="0" algn="r">
              <a:spcBef>
                <a:spcPts val="0"/>
              </a:spcBef>
              <a:buNone/>
              <a:defRPr sz="10300" b="0" i="0" u="none" strike="noStrike" cap="none">
                <a:solidFill>
                  <a:srgbClr val="FFFFFF"/>
                </a:solidFill>
                <a:latin typeface="Calibri"/>
                <a:ea typeface="Calibri"/>
                <a:cs typeface="Calibri"/>
                <a:sym typeface="Calibri"/>
              </a:defRPr>
            </a:lvl3pPr>
            <a:lvl4pPr marL="0" marR="0" lvl="3" indent="0" algn="r">
              <a:spcBef>
                <a:spcPts val="0"/>
              </a:spcBef>
              <a:buNone/>
              <a:defRPr sz="10300" b="0" i="0" u="none" strike="noStrike" cap="none">
                <a:solidFill>
                  <a:srgbClr val="FFFFFF"/>
                </a:solidFill>
                <a:latin typeface="Calibri"/>
                <a:ea typeface="Calibri"/>
                <a:cs typeface="Calibri"/>
                <a:sym typeface="Calibri"/>
              </a:defRPr>
            </a:lvl4pPr>
            <a:lvl5pPr marL="0" marR="0" lvl="4" indent="0" algn="r">
              <a:spcBef>
                <a:spcPts val="0"/>
              </a:spcBef>
              <a:buNone/>
              <a:defRPr sz="10300" b="0" i="0" u="none" strike="noStrike" cap="none">
                <a:solidFill>
                  <a:srgbClr val="FFFFFF"/>
                </a:solidFill>
                <a:latin typeface="Calibri"/>
                <a:ea typeface="Calibri"/>
                <a:cs typeface="Calibri"/>
                <a:sym typeface="Calibri"/>
              </a:defRPr>
            </a:lvl5pPr>
            <a:lvl6pPr marL="0" marR="0" lvl="5" indent="0" algn="r">
              <a:spcBef>
                <a:spcPts val="0"/>
              </a:spcBef>
              <a:buNone/>
              <a:defRPr sz="10300" b="0" i="0" u="none" strike="noStrike" cap="none">
                <a:solidFill>
                  <a:srgbClr val="FFFFFF"/>
                </a:solidFill>
                <a:latin typeface="Calibri"/>
                <a:ea typeface="Calibri"/>
                <a:cs typeface="Calibri"/>
                <a:sym typeface="Calibri"/>
              </a:defRPr>
            </a:lvl6pPr>
            <a:lvl7pPr marL="0" marR="0" lvl="6" indent="0" algn="r">
              <a:spcBef>
                <a:spcPts val="0"/>
              </a:spcBef>
              <a:buNone/>
              <a:defRPr sz="10300" b="0" i="0" u="none" strike="noStrike" cap="none">
                <a:solidFill>
                  <a:srgbClr val="FFFFFF"/>
                </a:solidFill>
                <a:latin typeface="Calibri"/>
                <a:ea typeface="Calibri"/>
                <a:cs typeface="Calibri"/>
                <a:sym typeface="Calibri"/>
              </a:defRPr>
            </a:lvl7pPr>
            <a:lvl8pPr marL="0" marR="0" lvl="7" indent="0" algn="r">
              <a:spcBef>
                <a:spcPts val="0"/>
              </a:spcBef>
              <a:buNone/>
              <a:defRPr sz="10300" b="0" i="0" u="none" strike="noStrike" cap="none">
                <a:solidFill>
                  <a:srgbClr val="FFFFFF"/>
                </a:solidFill>
                <a:latin typeface="Calibri"/>
                <a:ea typeface="Calibri"/>
                <a:cs typeface="Calibri"/>
                <a:sym typeface="Calibri"/>
              </a:defRPr>
            </a:lvl8pPr>
            <a:lvl9pPr marL="0" marR="0" lvl="8" indent="0" algn="r">
              <a:spcBef>
                <a:spcPts val="0"/>
              </a:spcBef>
              <a:buNone/>
              <a:defRPr sz="10300" b="0" i="0" u="none" strike="noStrike" cap="none">
                <a:solidFill>
                  <a:srgbClr val="FFFFFF"/>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fr-FR"/>
              <a:t>‹N°›</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re et texte vertical" type="vertTx">
  <p:cSld name="VERTICAL_TEXT">
    <p:spTree>
      <p:nvGrpSpPr>
        <p:cNvPr id="1" name="Shape 145"/>
        <p:cNvGrpSpPr/>
        <p:nvPr/>
      </p:nvGrpSpPr>
      <p:grpSpPr>
        <a:xfrm>
          <a:off x="0" y="0"/>
          <a:ext cx="0" cy="0"/>
          <a:chOff x="0" y="0"/>
          <a:chExt cx="0" cy="0"/>
        </a:xfrm>
      </p:grpSpPr>
      <p:sp>
        <p:nvSpPr>
          <p:cNvPr id="146" name="Google Shape;146;p30"/>
          <p:cNvSpPr txBox="1">
            <a:spLocks noGrp="1"/>
          </p:cNvSpPr>
          <p:nvPr>
            <p:ph type="title"/>
          </p:nvPr>
        </p:nvSpPr>
        <p:spPr>
          <a:xfrm>
            <a:off x="657226" y="499533"/>
            <a:ext cx="10772775" cy="1658198"/>
          </a:xfrm>
          <a:prstGeom prst="rect">
            <a:avLst/>
          </a:prstGeom>
          <a:noFill/>
          <a:ln>
            <a:noFill/>
          </a:ln>
        </p:spPr>
        <p:txBody>
          <a:bodyPr spcFirstLastPara="1" wrap="square" lIns="91425" tIns="45700" rIns="91425" bIns="45700" anchor="ctr" anchorCtr="0">
            <a:normAutofit/>
          </a:bodyPr>
          <a:lstStyle>
            <a:lvl1pPr lvl="0" algn="l">
              <a:lnSpc>
                <a:spcPct val="85000"/>
              </a:lnSpc>
              <a:spcBef>
                <a:spcPts val="0"/>
              </a:spcBef>
              <a:spcAft>
                <a:spcPts val="0"/>
              </a:spcAft>
              <a:buClr>
                <a:schemeClr val="accent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47" name="Google Shape;147;p30"/>
          <p:cNvSpPr txBox="1">
            <a:spLocks noGrp="1"/>
          </p:cNvSpPr>
          <p:nvPr>
            <p:ph type="body" idx="1"/>
          </p:nvPr>
        </p:nvSpPr>
        <p:spPr>
          <a:xfrm rot="5400000">
            <a:off x="4170426" y="-1482090"/>
            <a:ext cx="3766185" cy="10753725"/>
          </a:xfrm>
          <a:prstGeom prst="rect">
            <a:avLst/>
          </a:prstGeom>
          <a:noFill/>
          <a:ln>
            <a:noFill/>
          </a:ln>
        </p:spPr>
        <p:txBody>
          <a:bodyPr spcFirstLastPara="1" wrap="square" lIns="91425" tIns="45700" rIns="91425" bIns="45700" anchor="t" anchorCtr="0">
            <a:normAutofit/>
          </a:bodyPr>
          <a:lstStyle>
            <a:lvl1pPr marL="457200" lvl="0" indent="-342900" algn="l">
              <a:lnSpc>
                <a:spcPct val="85000"/>
              </a:lnSpc>
              <a:spcBef>
                <a:spcPts val="1300"/>
              </a:spcBef>
              <a:spcAft>
                <a:spcPts val="0"/>
              </a:spcAft>
              <a:buClr>
                <a:srgbClr val="FEFEFE"/>
              </a:buClr>
              <a:buSzPts val="1800"/>
              <a:buChar char=" "/>
              <a:defRPr/>
            </a:lvl1pPr>
            <a:lvl2pPr marL="914400" lvl="1" indent="-342900" algn="l">
              <a:lnSpc>
                <a:spcPct val="85000"/>
              </a:lnSpc>
              <a:spcBef>
                <a:spcPts val="600"/>
              </a:spcBef>
              <a:spcAft>
                <a:spcPts val="0"/>
              </a:spcAft>
              <a:buClr>
                <a:srgbClr val="FEFEFE"/>
              </a:buClr>
              <a:buSzPts val="1800"/>
              <a:buChar char=" "/>
              <a:defRPr/>
            </a:lvl2pPr>
            <a:lvl3pPr marL="1371600" lvl="2" indent="-342900" algn="l">
              <a:lnSpc>
                <a:spcPct val="85000"/>
              </a:lnSpc>
              <a:spcBef>
                <a:spcPts val="600"/>
              </a:spcBef>
              <a:spcAft>
                <a:spcPts val="0"/>
              </a:spcAft>
              <a:buClr>
                <a:srgbClr val="FEFEFE"/>
              </a:buClr>
              <a:buSzPts val="1800"/>
              <a:buChar char=" "/>
              <a:defRPr/>
            </a:lvl3pPr>
            <a:lvl4pPr marL="1828800" lvl="3" indent="-342900" algn="l">
              <a:lnSpc>
                <a:spcPct val="85000"/>
              </a:lnSpc>
              <a:spcBef>
                <a:spcPts val="600"/>
              </a:spcBef>
              <a:spcAft>
                <a:spcPts val="0"/>
              </a:spcAft>
              <a:buClr>
                <a:srgbClr val="FEFEFE"/>
              </a:buClr>
              <a:buSzPts val="1800"/>
              <a:buChar char=" "/>
              <a:defRPr/>
            </a:lvl4pPr>
            <a:lvl5pPr marL="2286000" lvl="4" indent="-342900" algn="l">
              <a:lnSpc>
                <a:spcPct val="85000"/>
              </a:lnSpc>
              <a:spcBef>
                <a:spcPts val="600"/>
              </a:spcBef>
              <a:spcAft>
                <a:spcPts val="0"/>
              </a:spcAft>
              <a:buClr>
                <a:srgbClr val="FEFEFE"/>
              </a:buClr>
              <a:buSzPts val="1800"/>
              <a:buChar char=" "/>
              <a:defRPr/>
            </a:lvl5pPr>
            <a:lvl6pPr marL="2743200" lvl="5" indent="-342900" algn="l">
              <a:lnSpc>
                <a:spcPct val="85000"/>
              </a:lnSpc>
              <a:spcBef>
                <a:spcPts val="600"/>
              </a:spcBef>
              <a:spcAft>
                <a:spcPts val="0"/>
              </a:spcAft>
              <a:buClr>
                <a:srgbClr val="FEFEFE"/>
              </a:buClr>
              <a:buSzPts val="1800"/>
              <a:buChar char=" "/>
              <a:defRPr/>
            </a:lvl6pPr>
            <a:lvl7pPr marL="3200400" lvl="6" indent="-342900" algn="l">
              <a:lnSpc>
                <a:spcPct val="85000"/>
              </a:lnSpc>
              <a:spcBef>
                <a:spcPts val="600"/>
              </a:spcBef>
              <a:spcAft>
                <a:spcPts val="0"/>
              </a:spcAft>
              <a:buClr>
                <a:srgbClr val="FEFEFE"/>
              </a:buClr>
              <a:buSzPts val="1800"/>
              <a:buChar char=" "/>
              <a:defRPr/>
            </a:lvl7pPr>
            <a:lvl8pPr marL="3657600" lvl="7" indent="-342900" algn="l">
              <a:lnSpc>
                <a:spcPct val="85000"/>
              </a:lnSpc>
              <a:spcBef>
                <a:spcPts val="600"/>
              </a:spcBef>
              <a:spcAft>
                <a:spcPts val="0"/>
              </a:spcAft>
              <a:buClr>
                <a:srgbClr val="FEFEFE"/>
              </a:buClr>
              <a:buSzPts val="1800"/>
              <a:buChar char=" "/>
              <a:defRPr/>
            </a:lvl8pPr>
            <a:lvl9pPr marL="4114800" lvl="8" indent="-342900" algn="l">
              <a:lnSpc>
                <a:spcPct val="85000"/>
              </a:lnSpc>
              <a:spcBef>
                <a:spcPts val="600"/>
              </a:spcBef>
              <a:spcAft>
                <a:spcPts val="0"/>
              </a:spcAft>
              <a:buClr>
                <a:srgbClr val="FEFEFE"/>
              </a:buClr>
              <a:buSzPts val="1800"/>
              <a:buChar char=" "/>
              <a:defRPr/>
            </a:lvl9pPr>
          </a:lstStyle>
          <a:p>
            <a:endParaRPr/>
          </a:p>
        </p:txBody>
      </p:sp>
      <p:sp>
        <p:nvSpPr>
          <p:cNvPr id="148" name="Google Shape;148;p30"/>
          <p:cNvSpPr txBox="1">
            <a:spLocks noGrp="1"/>
          </p:cNvSpPr>
          <p:nvPr>
            <p:ph type="dt" idx="10"/>
          </p:nvPr>
        </p:nvSpPr>
        <p:spPr>
          <a:xfrm>
            <a:off x="685800" y="6412447"/>
            <a:ext cx="4114800" cy="228600"/>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49" name="Google Shape;149;p30"/>
          <p:cNvSpPr txBox="1">
            <a:spLocks noGrp="1"/>
          </p:cNvSpPr>
          <p:nvPr>
            <p:ph type="ftr" idx="11"/>
          </p:nvPr>
        </p:nvSpPr>
        <p:spPr>
          <a:xfrm>
            <a:off x="685800" y="6554697"/>
            <a:ext cx="5029200" cy="228600"/>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50" name="Google Shape;150;p30"/>
          <p:cNvSpPr txBox="1">
            <a:spLocks noGrp="1"/>
          </p:cNvSpPr>
          <p:nvPr>
            <p:ph type="sldNum" idx="12"/>
          </p:nvPr>
        </p:nvSpPr>
        <p:spPr>
          <a:xfrm>
            <a:off x="8763927" y="5876414"/>
            <a:ext cx="2926080" cy="1397039"/>
          </a:xfrm>
          <a:prstGeom prst="rect">
            <a:avLst/>
          </a:prstGeom>
          <a:noFill/>
          <a:ln>
            <a:noFill/>
          </a:ln>
        </p:spPr>
        <p:txBody>
          <a:bodyPr spcFirstLastPara="1" wrap="square" lIns="91425" tIns="45700" rIns="91425" bIns="45700" anchor="b"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fr-FR"/>
              <a:t>‹N°›</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re vertical et texte" type="vertTitleAndTx">
  <p:cSld name="VERTICAL_TITLE_AND_VERTICAL_TEXT">
    <p:spTree>
      <p:nvGrpSpPr>
        <p:cNvPr id="1" name="Shape 151"/>
        <p:cNvGrpSpPr/>
        <p:nvPr/>
      </p:nvGrpSpPr>
      <p:grpSpPr>
        <a:xfrm>
          <a:off x="0" y="0"/>
          <a:ext cx="0" cy="0"/>
          <a:chOff x="0" y="0"/>
          <a:chExt cx="0" cy="0"/>
        </a:xfrm>
      </p:grpSpPr>
      <p:sp>
        <p:nvSpPr>
          <p:cNvPr id="152" name="Google Shape;152;p31"/>
          <p:cNvSpPr txBox="1">
            <a:spLocks noGrp="1"/>
          </p:cNvSpPr>
          <p:nvPr>
            <p:ph type="title"/>
          </p:nvPr>
        </p:nvSpPr>
        <p:spPr>
          <a:xfrm rot="5400000">
            <a:off x="7658101" y="1781175"/>
            <a:ext cx="4800600" cy="2628900"/>
          </a:xfrm>
          <a:prstGeom prst="rect">
            <a:avLst/>
          </a:prstGeom>
          <a:noFill/>
          <a:ln>
            <a:noFill/>
          </a:ln>
        </p:spPr>
        <p:txBody>
          <a:bodyPr spcFirstLastPara="1" wrap="square" lIns="91425" tIns="45700" rIns="91425" bIns="45700" anchor="ctr" anchorCtr="0">
            <a:normAutofit/>
          </a:bodyPr>
          <a:lstStyle>
            <a:lvl1pPr lvl="0" algn="l">
              <a:lnSpc>
                <a:spcPct val="85000"/>
              </a:lnSpc>
              <a:spcBef>
                <a:spcPts val="0"/>
              </a:spcBef>
              <a:spcAft>
                <a:spcPts val="0"/>
              </a:spcAft>
              <a:buClr>
                <a:schemeClr val="accent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53" name="Google Shape;153;p31"/>
          <p:cNvSpPr txBox="1">
            <a:spLocks noGrp="1"/>
          </p:cNvSpPr>
          <p:nvPr>
            <p:ph type="body" idx="1"/>
          </p:nvPr>
        </p:nvSpPr>
        <p:spPr>
          <a:xfrm rot="5400000">
            <a:off x="1938338" y="-452435"/>
            <a:ext cx="5400675" cy="7734300"/>
          </a:xfrm>
          <a:prstGeom prst="rect">
            <a:avLst/>
          </a:prstGeom>
          <a:noFill/>
          <a:ln>
            <a:noFill/>
          </a:ln>
        </p:spPr>
        <p:txBody>
          <a:bodyPr spcFirstLastPara="1" wrap="square" lIns="91425" tIns="45700" rIns="91425" bIns="45700" anchor="t" anchorCtr="0">
            <a:normAutofit/>
          </a:bodyPr>
          <a:lstStyle>
            <a:lvl1pPr marL="457200" lvl="0" indent="-342900" algn="l">
              <a:lnSpc>
                <a:spcPct val="85000"/>
              </a:lnSpc>
              <a:spcBef>
                <a:spcPts val="1300"/>
              </a:spcBef>
              <a:spcAft>
                <a:spcPts val="0"/>
              </a:spcAft>
              <a:buClr>
                <a:srgbClr val="FEFEFE"/>
              </a:buClr>
              <a:buSzPts val="1800"/>
              <a:buChar char=" "/>
              <a:defRPr/>
            </a:lvl1pPr>
            <a:lvl2pPr marL="914400" lvl="1" indent="-342900" algn="l">
              <a:lnSpc>
                <a:spcPct val="85000"/>
              </a:lnSpc>
              <a:spcBef>
                <a:spcPts val="600"/>
              </a:spcBef>
              <a:spcAft>
                <a:spcPts val="0"/>
              </a:spcAft>
              <a:buClr>
                <a:srgbClr val="FEFEFE"/>
              </a:buClr>
              <a:buSzPts val="1800"/>
              <a:buChar char=" "/>
              <a:defRPr/>
            </a:lvl2pPr>
            <a:lvl3pPr marL="1371600" lvl="2" indent="-342900" algn="l">
              <a:lnSpc>
                <a:spcPct val="85000"/>
              </a:lnSpc>
              <a:spcBef>
                <a:spcPts val="600"/>
              </a:spcBef>
              <a:spcAft>
                <a:spcPts val="0"/>
              </a:spcAft>
              <a:buClr>
                <a:srgbClr val="FEFEFE"/>
              </a:buClr>
              <a:buSzPts val="1800"/>
              <a:buChar char=" "/>
              <a:defRPr/>
            </a:lvl3pPr>
            <a:lvl4pPr marL="1828800" lvl="3" indent="-342900" algn="l">
              <a:lnSpc>
                <a:spcPct val="85000"/>
              </a:lnSpc>
              <a:spcBef>
                <a:spcPts val="600"/>
              </a:spcBef>
              <a:spcAft>
                <a:spcPts val="0"/>
              </a:spcAft>
              <a:buClr>
                <a:srgbClr val="FEFEFE"/>
              </a:buClr>
              <a:buSzPts val="1800"/>
              <a:buChar char=" "/>
              <a:defRPr/>
            </a:lvl4pPr>
            <a:lvl5pPr marL="2286000" lvl="4" indent="-342900" algn="l">
              <a:lnSpc>
                <a:spcPct val="85000"/>
              </a:lnSpc>
              <a:spcBef>
                <a:spcPts val="600"/>
              </a:spcBef>
              <a:spcAft>
                <a:spcPts val="0"/>
              </a:spcAft>
              <a:buClr>
                <a:srgbClr val="FEFEFE"/>
              </a:buClr>
              <a:buSzPts val="1800"/>
              <a:buChar char=" "/>
              <a:defRPr/>
            </a:lvl5pPr>
            <a:lvl6pPr marL="2743200" lvl="5" indent="-342900" algn="l">
              <a:lnSpc>
                <a:spcPct val="85000"/>
              </a:lnSpc>
              <a:spcBef>
                <a:spcPts val="600"/>
              </a:spcBef>
              <a:spcAft>
                <a:spcPts val="0"/>
              </a:spcAft>
              <a:buClr>
                <a:srgbClr val="FEFEFE"/>
              </a:buClr>
              <a:buSzPts val="1800"/>
              <a:buChar char=" "/>
              <a:defRPr/>
            </a:lvl6pPr>
            <a:lvl7pPr marL="3200400" lvl="6" indent="-342900" algn="l">
              <a:lnSpc>
                <a:spcPct val="85000"/>
              </a:lnSpc>
              <a:spcBef>
                <a:spcPts val="600"/>
              </a:spcBef>
              <a:spcAft>
                <a:spcPts val="0"/>
              </a:spcAft>
              <a:buClr>
                <a:srgbClr val="FEFEFE"/>
              </a:buClr>
              <a:buSzPts val="1800"/>
              <a:buChar char=" "/>
              <a:defRPr/>
            </a:lvl7pPr>
            <a:lvl8pPr marL="3657600" lvl="7" indent="-342900" algn="l">
              <a:lnSpc>
                <a:spcPct val="85000"/>
              </a:lnSpc>
              <a:spcBef>
                <a:spcPts val="600"/>
              </a:spcBef>
              <a:spcAft>
                <a:spcPts val="0"/>
              </a:spcAft>
              <a:buClr>
                <a:srgbClr val="FEFEFE"/>
              </a:buClr>
              <a:buSzPts val="1800"/>
              <a:buChar char=" "/>
              <a:defRPr/>
            </a:lvl8pPr>
            <a:lvl9pPr marL="4114800" lvl="8" indent="-342900" algn="l">
              <a:lnSpc>
                <a:spcPct val="85000"/>
              </a:lnSpc>
              <a:spcBef>
                <a:spcPts val="600"/>
              </a:spcBef>
              <a:spcAft>
                <a:spcPts val="0"/>
              </a:spcAft>
              <a:buClr>
                <a:srgbClr val="FEFEFE"/>
              </a:buClr>
              <a:buSzPts val="1800"/>
              <a:buChar char=" "/>
              <a:defRPr/>
            </a:lvl9pPr>
          </a:lstStyle>
          <a:p>
            <a:endParaRPr/>
          </a:p>
        </p:txBody>
      </p:sp>
      <p:sp>
        <p:nvSpPr>
          <p:cNvPr id="154" name="Google Shape;154;p31"/>
          <p:cNvSpPr txBox="1">
            <a:spLocks noGrp="1"/>
          </p:cNvSpPr>
          <p:nvPr>
            <p:ph type="dt" idx="10"/>
          </p:nvPr>
        </p:nvSpPr>
        <p:spPr>
          <a:xfrm>
            <a:off x="685800" y="6412447"/>
            <a:ext cx="4114800" cy="228600"/>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55" name="Google Shape;155;p31"/>
          <p:cNvSpPr txBox="1">
            <a:spLocks noGrp="1"/>
          </p:cNvSpPr>
          <p:nvPr>
            <p:ph type="ftr" idx="11"/>
          </p:nvPr>
        </p:nvSpPr>
        <p:spPr>
          <a:xfrm>
            <a:off x="685800" y="6554697"/>
            <a:ext cx="5029200" cy="228600"/>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56" name="Google Shape;156;p31"/>
          <p:cNvSpPr txBox="1">
            <a:spLocks noGrp="1"/>
          </p:cNvSpPr>
          <p:nvPr>
            <p:ph type="sldNum" idx="12"/>
          </p:nvPr>
        </p:nvSpPr>
        <p:spPr>
          <a:xfrm>
            <a:off x="8763927" y="5876414"/>
            <a:ext cx="2926080" cy="1397039"/>
          </a:xfrm>
          <a:prstGeom prst="rect">
            <a:avLst/>
          </a:prstGeom>
          <a:noFill/>
          <a:ln>
            <a:noFill/>
          </a:ln>
        </p:spPr>
        <p:txBody>
          <a:bodyPr spcFirstLastPara="1" wrap="square" lIns="91425" tIns="45700" rIns="91425" bIns="45700" anchor="b"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fr-FR"/>
              <a:t>‹N°›</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5_Saut de section">
  <p:cSld name="5_Saut de section">
    <p:spTree>
      <p:nvGrpSpPr>
        <p:cNvPr id="1" name="Shape 157"/>
        <p:cNvGrpSpPr/>
        <p:nvPr/>
      </p:nvGrpSpPr>
      <p:grpSpPr>
        <a:xfrm>
          <a:off x="0" y="0"/>
          <a:ext cx="0" cy="0"/>
          <a:chOff x="0" y="0"/>
          <a:chExt cx="0" cy="0"/>
        </a:xfrm>
      </p:grpSpPr>
      <p:sp>
        <p:nvSpPr>
          <p:cNvPr id="158" name="Google Shape;158;p32"/>
          <p:cNvSpPr>
            <a:spLocks noGrp="1"/>
          </p:cNvSpPr>
          <p:nvPr>
            <p:ph type="pic" idx="2"/>
          </p:nvPr>
        </p:nvSpPr>
        <p:spPr>
          <a:xfrm>
            <a:off x="0" y="0"/>
            <a:ext cx="12192000" cy="6858000"/>
          </a:xfrm>
          <a:prstGeom prst="rect">
            <a:avLst/>
          </a:prstGeom>
          <a:solidFill>
            <a:schemeClr val="dk2"/>
          </a:solidFill>
          <a:ln>
            <a:noFill/>
          </a:ln>
        </p:spPr>
      </p:sp>
      <p:sp>
        <p:nvSpPr>
          <p:cNvPr id="159" name="Google Shape;159;p32"/>
          <p:cNvSpPr txBox="1">
            <a:spLocks noGrp="1"/>
          </p:cNvSpPr>
          <p:nvPr>
            <p:ph type="subTitle" idx="1"/>
          </p:nvPr>
        </p:nvSpPr>
        <p:spPr>
          <a:xfrm>
            <a:off x="0" y="3557283"/>
            <a:ext cx="6640285" cy="3300719"/>
          </a:xfrm>
          <a:prstGeom prst="rect">
            <a:avLst/>
          </a:prstGeom>
          <a:gradFill>
            <a:gsLst>
              <a:gs pos="0">
                <a:srgbClr val="17406D">
                  <a:alpha val="0"/>
                </a:srgbClr>
              </a:gs>
              <a:gs pos="50000">
                <a:srgbClr val="17406D">
                  <a:alpha val="60000"/>
                </a:srgbClr>
              </a:gs>
              <a:gs pos="100000">
                <a:srgbClr val="17406D">
                  <a:alpha val="60000"/>
                </a:srgbClr>
              </a:gs>
            </a:gsLst>
            <a:lin ang="10800000" scaled="0"/>
          </a:gradFill>
          <a:ln>
            <a:noFill/>
          </a:ln>
        </p:spPr>
        <p:txBody>
          <a:bodyPr spcFirstLastPara="1" wrap="square" lIns="91425" tIns="45700" rIns="91425" bIns="45700" anchor="t" anchorCtr="0">
            <a:noAutofit/>
          </a:bodyPr>
          <a:lstStyle>
            <a:lvl1pPr lvl="0" algn="l">
              <a:lnSpc>
                <a:spcPct val="200000"/>
              </a:lnSpc>
              <a:spcBef>
                <a:spcPts val="1300"/>
              </a:spcBef>
              <a:spcAft>
                <a:spcPts val="0"/>
              </a:spcAft>
              <a:buClr>
                <a:srgbClr val="FEFEFE"/>
              </a:buClr>
              <a:buSzPts val="2400"/>
              <a:buNone/>
              <a:defRPr/>
            </a:lvl1pPr>
            <a:lvl2pPr lvl="1" algn="l">
              <a:lnSpc>
                <a:spcPct val="85000"/>
              </a:lnSpc>
              <a:spcBef>
                <a:spcPts val="600"/>
              </a:spcBef>
              <a:spcAft>
                <a:spcPts val="0"/>
              </a:spcAft>
              <a:buClr>
                <a:srgbClr val="FEFEFE"/>
              </a:buClr>
              <a:buSzPts val="1800"/>
              <a:buChar char=" "/>
              <a:defRPr/>
            </a:lvl2pPr>
            <a:lvl3pPr lvl="2" algn="l">
              <a:lnSpc>
                <a:spcPct val="85000"/>
              </a:lnSpc>
              <a:spcBef>
                <a:spcPts val="600"/>
              </a:spcBef>
              <a:spcAft>
                <a:spcPts val="0"/>
              </a:spcAft>
              <a:buClr>
                <a:srgbClr val="FEFEFE"/>
              </a:buClr>
              <a:buSzPts val="1800"/>
              <a:buChar char=" "/>
              <a:defRPr/>
            </a:lvl3pPr>
            <a:lvl4pPr lvl="3" algn="l">
              <a:lnSpc>
                <a:spcPct val="85000"/>
              </a:lnSpc>
              <a:spcBef>
                <a:spcPts val="600"/>
              </a:spcBef>
              <a:spcAft>
                <a:spcPts val="0"/>
              </a:spcAft>
              <a:buClr>
                <a:srgbClr val="FEFEFE"/>
              </a:buClr>
              <a:buSzPts val="1800"/>
              <a:buChar char=" "/>
              <a:defRPr/>
            </a:lvl4pPr>
            <a:lvl5pPr lvl="4" algn="l">
              <a:lnSpc>
                <a:spcPct val="85000"/>
              </a:lnSpc>
              <a:spcBef>
                <a:spcPts val="600"/>
              </a:spcBef>
              <a:spcAft>
                <a:spcPts val="0"/>
              </a:spcAft>
              <a:buClr>
                <a:srgbClr val="FEFEFE"/>
              </a:buClr>
              <a:buSzPts val="1800"/>
              <a:buChar char=" "/>
              <a:defRPr/>
            </a:lvl5pPr>
            <a:lvl6pPr lvl="5" algn="l">
              <a:lnSpc>
                <a:spcPct val="85000"/>
              </a:lnSpc>
              <a:spcBef>
                <a:spcPts val="600"/>
              </a:spcBef>
              <a:spcAft>
                <a:spcPts val="0"/>
              </a:spcAft>
              <a:buClr>
                <a:srgbClr val="FEFEFE"/>
              </a:buClr>
              <a:buSzPts val="1800"/>
              <a:buChar char=" "/>
              <a:defRPr/>
            </a:lvl6pPr>
            <a:lvl7pPr lvl="6" algn="l">
              <a:lnSpc>
                <a:spcPct val="85000"/>
              </a:lnSpc>
              <a:spcBef>
                <a:spcPts val="600"/>
              </a:spcBef>
              <a:spcAft>
                <a:spcPts val="0"/>
              </a:spcAft>
              <a:buClr>
                <a:srgbClr val="FEFEFE"/>
              </a:buClr>
              <a:buSzPts val="1800"/>
              <a:buChar char=" "/>
              <a:defRPr/>
            </a:lvl7pPr>
            <a:lvl8pPr lvl="7" algn="l">
              <a:lnSpc>
                <a:spcPct val="85000"/>
              </a:lnSpc>
              <a:spcBef>
                <a:spcPts val="600"/>
              </a:spcBef>
              <a:spcAft>
                <a:spcPts val="0"/>
              </a:spcAft>
              <a:buClr>
                <a:srgbClr val="FEFEFE"/>
              </a:buClr>
              <a:buSzPts val="1800"/>
              <a:buChar char=" "/>
              <a:defRPr/>
            </a:lvl8pPr>
            <a:lvl9pPr lvl="8" algn="l">
              <a:lnSpc>
                <a:spcPct val="85000"/>
              </a:lnSpc>
              <a:spcBef>
                <a:spcPts val="600"/>
              </a:spcBef>
              <a:spcAft>
                <a:spcPts val="0"/>
              </a:spcAft>
              <a:buClr>
                <a:srgbClr val="FEFEFE"/>
              </a:buClr>
              <a:buSzPts val="1800"/>
              <a:buChar char=" "/>
              <a:defRPr/>
            </a:lvl9pPr>
          </a:lstStyle>
          <a:p>
            <a:endParaRPr/>
          </a:p>
        </p:txBody>
      </p:sp>
      <p:sp>
        <p:nvSpPr>
          <p:cNvPr id="160" name="Google Shape;160;p32"/>
          <p:cNvSpPr txBox="1">
            <a:spLocks noGrp="1"/>
          </p:cNvSpPr>
          <p:nvPr>
            <p:ph type="ctrTitle"/>
          </p:nvPr>
        </p:nvSpPr>
        <p:spPr>
          <a:xfrm>
            <a:off x="0" y="2"/>
            <a:ext cx="6640285" cy="3535509"/>
          </a:xfrm>
          <a:prstGeom prst="rect">
            <a:avLst/>
          </a:prstGeom>
          <a:gradFill>
            <a:gsLst>
              <a:gs pos="0">
                <a:srgbClr val="17406D">
                  <a:alpha val="0"/>
                </a:srgbClr>
              </a:gs>
              <a:gs pos="50000">
                <a:srgbClr val="17406D">
                  <a:alpha val="69803"/>
                </a:srgbClr>
              </a:gs>
              <a:gs pos="100000">
                <a:srgbClr val="17406D">
                  <a:alpha val="69803"/>
                </a:srgbClr>
              </a:gs>
            </a:gsLst>
            <a:lin ang="10800000" scaled="0"/>
          </a:gradFill>
          <a:ln>
            <a:noFill/>
          </a:ln>
        </p:spPr>
        <p:txBody>
          <a:bodyPr spcFirstLastPara="1" wrap="square" lIns="91425" tIns="45700" rIns="91425" bIns="45700" anchor="b" anchorCtr="0">
            <a:noAutofit/>
          </a:bodyPr>
          <a:lstStyle>
            <a:lvl1pPr lvl="0" algn="l">
              <a:lnSpc>
                <a:spcPct val="85000"/>
              </a:lnSpc>
              <a:spcBef>
                <a:spcPts val="0"/>
              </a:spcBef>
              <a:spcAft>
                <a:spcPts val="0"/>
              </a:spcAft>
              <a:buClr>
                <a:schemeClr val="accent1"/>
              </a:buClr>
              <a:buSzPts val="6400"/>
              <a:buFont typeface="Calibri"/>
              <a:buNone/>
              <a:defRPr sz="6400"/>
            </a:lvl1pPr>
            <a:lvl2pPr lvl="1">
              <a:spcBef>
                <a:spcPts val="120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2_Agenda">
  <p:cSld name="2_Agenda">
    <p:spTree>
      <p:nvGrpSpPr>
        <p:cNvPr id="1" name="Shape 23"/>
        <p:cNvGrpSpPr/>
        <p:nvPr/>
      </p:nvGrpSpPr>
      <p:grpSpPr>
        <a:xfrm>
          <a:off x="0" y="0"/>
          <a:ext cx="0" cy="0"/>
          <a:chOff x="0" y="0"/>
          <a:chExt cx="0" cy="0"/>
        </a:xfrm>
      </p:grpSpPr>
      <p:sp>
        <p:nvSpPr>
          <p:cNvPr id="24" name="Google Shape;24;p17"/>
          <p:cNvSpPr txBox="1">
            <a:spLocks noGrp="1"/>
          </p:cNvSpPr>
          <p:nvPr>
            <p:ph type="title"/>
          </p:nvPr>
        </p:nvSpPr>
        <p:spPr>
          <a:xfrm>
            <a:off x="550865" y="549277"/>
            <a:ext cx="3565524" cy="1997855"/>
          </a:xfrm>
          <a:prstGeom prst="rect">
            <a:avLst/>
          </a:prstGeom>
          <a:noFill/>
          <a:ln>
            <a:noFill/>
          </a:ln>
        </p:spPr>
        <p:txBody>
          <a:bodyPr spcFirstLastPara="1" wrap="square" lIns="91425" tIns="45700" rIns="91425" bIns="45700" anchor="b" anchorCtr="0">
            <a:noAutofit/>
          </a:bodyPr>
          <a:lstStyle>
            <a:lvl1pPr lvl="0" algn="l">
              <a:lnSpc>
                <a:spcPct val="85000"/>
              </a:lnSpc>
              <a:spcBef>
                <a:spcPts val="0"/>
              </a:spcBef>
              <a:spcAft>
                <a:spcPts val="0"/>
              </a:spcAft>
              <a:buClr>
                <a:schemeClr val="accent1"/>
              </a:buClr>
              <a:buSzPts val="5400"/>
              <a:buFont typeface="Calibri"/>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5" name="Google Shape;25;p17"/>
          <p:cNvSpPr txBox="1">
            <a:spLocks noGrp="1"/>
          </p:cNvSpPr>
          <p:nvPr>
            <p:ph type="body" idx="1"/>
          </p:nvPr>
        </p:nvSpPr>
        <p:spPr>
          <a:xfrm>
            <a:off x="550864" y="2677308"/>
            <a:ext cx="3565525" cy="3415519"/>
          </a:xfrm>
          <a:prstGeom prst="rect">
            <a:avLst/>
          </a:prstGeom>
          <a:noFill/>
          <a:ln>
            <a:noFill/>
          </a:ln>
        </p:spPr>
        <p:txBody>
          <a:bodyPr spcFirstLastPara="1" wrap="square" lIns="91425" tIns="45700" rIns="91425" bIns="45700" anchor="t" anchorCtr="0">
            <a:noAutofit/>
          </a:bodyPr>
          <a:lstStyle>
            <a:lvl1pPr marL="457200" lvl="0" indent="-228600" algn="l">
              <a:lnSpc>
                <a:spcPct val="85000"/>
              </a:lnSpc>
              <a:spcBef>
                <a:spcPts val="1300"/>
              </a:spcBef>
              <a:spcAft>
                <a:spcPts val="0"/>
              </a:spcAft>
              <a:buClr>
                <a:srgbClr val="FEFEFE"/>
              </a:buClr>
              <a:buSzPts val="2400"/>
              <a:buNone/>
              <a:defRPr/>
            </a:lvl1pPr>
            <a:lvl2pPr marL="914400" lvl="1" indent="-342900" algn="l">
              <a:lnSpc>
                <a:spcPct val="85000"/>
              </a:lnSpc>
              <a:spcBef>
                <a:spcPts val="600"/>
              </a:spcBef>
              <a:spcAft>
                <a:spcPts val="0"/>
              </a:spcAft>
              <a:buClr>
                <a:srgbClr val="FEFEFE"/>
              </a:buClr>
              <a:buSzPts val="1800"/>
              <a:buChar char=" "/>
              <a:defRPr/>
            </a:lvl2pPr>
            <a:lvl3pPr marL="1371600" lvl="2" indent="-342900" algn="l">
              <a:lnSpc>
                <a:spcPct val="85000"/>
              </a:lnSpc>
              <a:spcBef>
                <a:spcPts val="600"/>
              </a:spcBef>
              <a:spcAft>
                <a:spcPts val="0"/>
              </a:spcAft>
              <a:buClr>
                <a:srgbClr val="FEFEFE"/>
              </a:buClr>
              <a:buSzPts val="1800"/>
              <a:buChar char=" "/>
              <a:defRPr/>
            </a:lvl3pPr>
            <a:lvl4pPr marL="1828800" lvl="3" indent="-342900" algn="l">
              <a:lnSpc>
                <a:spcPct val="85000"/>
              </a:lnSpc>
              <a:spcBef>
                <a:spcPts val="600"/>
              </a:spcBef>
              <a:spcAft>
                <a:spcPts val="0"/>
              </a:spcAft>
              <a:buClr>
                <a:srgbClr val="FEFEFE"/>
              </a:buClr>
              <a:buSzPts val="1800"/>
              <a:buChar char=" "/>
              <a:defRPr/>
            </a:lvl4pPr>
            <a:lvl5pPr marL="2286000" lvl="4" indent="-342900" algn="l">
              <a:lnSpc>
                <a:spcPct val="85000"/>
              </a:lnSpc>
              <a:spcBef>
                <a:spcPts val="600"/>
              </a:spcBef>
              <a:spcAft>
                <a:spcPts val="0"/>
              </a:spcAft>
              <a:buClr>
                <a:srgbClr val="FEFEFE"/>
              </a:buClr>
              <a:buSzPts val="1800"/>
              <a:buChar char=" "/>
              <a:defRPr/>
            </a:lvl5pPr>
            <a:lvl6pPr marL="2743200" lvl="5" indent="-342900" algn="l">
              <a:lnSpc>
                <a:spcPct val="85000"/>
              </a:lnSpc>
              <a:spcBef>
                <a:spcPts val="600"/>
              </a:spcBef>
              <a:spcAft>
                <a:spcPts val="0"/>
              </a:spcAft>
              <a:buClr>
                <a:srgbClr val="FEFEFE"/>
              </a:buClr>
              <a:buSzPts val="1800"/>
              <a:buChar char=" "/>
              <a:defRPr/>
            </a:lvl6pPr>
            <a:lvl7pPr marL="3200400" lvl="6" indent="-342900" algn="l">
              <a:lnSpc>
                <a:spcPct val="85000"/>
              </a:lnSpc>
              <a:spcBef>
                <a:spcPts val="600"/>
              </a:spcBef>
              <a:spcAft>
                <a:spcPts val="0"/>
              </a:spcAft>
              <a:buClr>
                <a:srgbClr val="FEFEFE"/>
              </a:buClr>
              <a:buSzPts val="1800"/>
              <a:buChar char=" "/>
              <a:defRPr/>
            </a:lvl7pPr>
            <a:lvl8pPr marL="3657600" lvl="7" indent="-342900" algn="l">
              <a:lnSpc>
                <a:spcPct val="85000"/>
              </a:lnSpc>
              <a:spcBef>
                <a:spcPts val="600"/>
              </a:spcBef>
              <a:spcAft>
                <a:spcPts val="0"/>
              </a:spcAft>
              <a:buClr>
                <a:srgbClr val="FEFEFE"/>
              </a:buClr>
              <a:buSzPts val="1800"/>
              <a:buChar char=" "/>
              <a:defRPr/>
            </a:lvl8pPr>
            <a:lvl9pPr marL="4114800" lvl="8" indent="-342900" algn="l">
              <a:lnSpc>
                <a:spcPct val="85000"/>
              </a:lnSpc>
              <a:spcBef>
                <a:spcPts val="600"/>
              </a:spcBef>
              <a:spcAft>
                <a:spcPts val="0"/>
              </a:spcAft>
              <a:buClr>
                <a:srgbClr val="FEFEFE"/>
              </a:buClr>
              <a:buSzPts val="1800"/>
              <a:buChar char=" "/>
              <a:defRPr/>
            </a:lvl9pPr>
          </a:lstStyle>
          <a:p>
            <a:endParaRPr/>
          </a:p>
        </p:txBody>
      </p:sp>
      <p:sp>
        <p:nvSpPr>
          <p:cNvPr id="26" name="Google Shape;26;p17"/>
          <p:cNvSpPr>
            <a:spLocks noGrp="1"/>
          </p:cNvSpPr>
          <p:nvPr>
            <p:ph type="pic" idx="2"/>
          </p:nvPr>
        </p:nvSpPr>
        <p:spPr>
          <a:xfrm>
            <a:off x="5208928" y="1596771"/>
            <a:ext cx="3448559" cy="3448558"/>
          </a:xfrm>
          <a:prstGeom prst="rect">
            <a:avLst/>
          </a:prstGeom>
          <a:solidFill>
            <a:schemeClr val="accent5"/>
          </a:solidFill>
          <a:ln>
            <a:noFill/>
          </a:ln>
        </p:spPr>
      </p:sp>
      <p:sp>
        <p:nvSpPr>
          <p:cNvPr id="27" name="Google Shape;27;p17"/>
          <p:cNvSpPr>
            <a:spLocks noGrp="1"/>
          </p:cNvSpPr>
          <p:nvPr>
            <p:ph type="pic" idx="3"/>
          </p:nvPr>
        </p:nvSpPr>
        <p:spPr>
          <a:xfrm>
            <a:off x="8918575" y="596392"/>
            <a:ext cx="2263776" cy="2263776"/>
          </a:xfrm>
          <a:prstGeom prst="rect">
            <a:avLst/>
          </a:prstGeom>
          <a:solidFill>
            <a:schemeClr val="accent5"/>
          </a:solidFill>
          <a:ln>
            <a:noFill/>
          </a:ln>
        </p:spPr>
      </p:sp>
      <p:sp>
        <p:nvSpPr>
          <p:cNvPr id="28" name="Google Shape;28;p17"/>
          <p:cNvSpPr>
            <a:spLocks noGrp="1"/>
          </p:cNvSpPr>
          <p:nvPr>
            <p:ph type="pic" idx="4"/>
          </p:nvPr>
        </p:nvSpPr>
        <p:spPr>
          <a:xfrm>
            <a:off x="9091613" y="3324733"/>
            <a:ext cx="2936876" cy="2936876"/>
          </a:xfrm>
          <a:prstGeom prst="rect">
            <a:avLst/>
          </a:prstGeom>
          <a:solidFill>
            <a:schemeClr val="accent5"/>
          </a:solidFill>
          <a:ln>
            <a:noFill/>
          </a:ln>
        </p:spPr>
      </p:sp>
      <p:sp>
        <p:nvSpPr>
          <p:cNvPr id="29" name="Google Shape;29;p17"/>
          <p:cNvSpPr txBox="1">
            <a:spLocks noGrp="1"/>
          </p:cNvSpPr>
          <p:nvPr>
            <p:ph type="dt" idx="10"/>
          </p:nvPr>
        </p:nvSpPr>
        <p:spPr>
          <a:xfrm>
            <a:off x="685800" y="6412447"/>
            <a:ext cx="4114800" cy="228600"/>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0" name="Google Shape;30;p17"/>
          <p:cNvSpPr txBox="1">
            <a:spLocks noGrp="1"/>
          </p:cNvSpPr>
          <p:nvPr>
            <p:ph type="ftr" idx="11"/>
          </p:nvPr>
        </p:nvSpPr>
        <p:spPr>
          <a:xfrm>
            <a:off x="685800" y="6554697"/>
            <a:ext cx="5029200" cy="228600"/>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1" name="Google Shape;31;p17"/>
          <p:cNvSpPr txBox="1">
            <a:spLocks noGrp="1"/>
          </p:cNvSpPr>
          <p:nvPr>
            <p:ph type="sldNum" idx="12"/>
          </p:nvPr>
        </p:nvSpPr>
        <p:spPr>
          <a:xfrm>
            <a:off x="8763927" y="5876414"/>
            <a:ext cx="2926080" cy="1397039"/>
          </a:xfrm>
          <a:prstGeom prst="rect">
            <a:avLst/>
          </a:prstGeom>
          <a:noFill/>
          <a:ln>
            <a:noFill/>
          </a:ln>
        </p:spPr>
        <p:txBody>
          <a:bodyPr spcFirstLastPara="1" wrap="square" lIns="91425" tIns="45700" rIns="91425" bIns="45700" anchor="b"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fr-FR"/>
              <a:t>‹N°›</a:t>
            </a:fld>
            <a:endParaRPr/>
          </a:p>
        </p:txBody>
      </p:sp>
      <p:sp>
        <p:nvSpPr>
          <p:cNvPr id="32" name="Google Shape;32;p17"/>
          <p:cNvSpPr/>
          <p:nvPr/>
        </p:nvSpPr>
        <p:spPr>
          <a:xfrm>
            <a:off x="6548755" y="850167"/>
            <a:ext cx="360000" cy="360000"/>
          </a:xfrm>
          <a:prstGeom prst="ellipse">
            <a:avLst/>
          </a:prstGeom>
          <a:gradFill>
            <a:gsLst>
              <a:gs pos="0">
                <a:schemeClr val="dk2"/>
              </a:gs>
              <a:gs pos="60000">
                <a:schemeClr val="dk2"/>
              </a:gs>
              <a:gs pos="100000">
                <a:srgbClr val="619EDE"/>
              </a:gs>
            </a:gsLst>
            <a:path path="circle">
              <a:fillToRect l="100000" b="100000"/>
            </a:path>
            <a:tileRect t="-100000" r="-10000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grpSp>
        <p:nvGrpSpPr>
          <p:cNvPr id="33" name="Google Shape;33;p17"/>
          <p:cNvGrpSpPr/>
          <p:nvPr/>
        </p:nvGrpSpPr>
        <p:grpSpPr>
          <a:xfrm>
            <a:off x="5585919" y="5592565"/>
            <a:ext cx="828359" cy="828358"/>
            <a:chOff x="3393179" y="4841987"/>
            <a:chExt cx="828358" cy="828358"/>
          </a:xfrm>
        </p:grpSpPr>
        <p:sp>
          <p:nvSpPr>
            <p:cNvPr id="34" name="Google Shape;34;p17"/>
            <p:cNvSpPr/>
            <p:nvPr/>
          </p:nvSpPr>
          <p:spPr>
            <a:xfrm rot="8100000">
              <a:off x="3537358" y="4940429"/>
              <a:ext cx="540001" cy="631474"/>
            </a:xfrm>
            <a:custGeom>
              <a:avLst/>
              <a:gdLst/>
              <a:ahLst/>
              <a:cxnLst/>
              <a:rect l="l" t="t" r="r" b="b"/>
              <a:pathLst>
                <a:path w="1080000" h="1262947" extrusionOk="0">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0">
                  <a:srgbClr val="1C518C"/>
                </a:gs>
                <a:gs pos="30000">
                  <a:srgbClr val="1C518C"/>
                </a:gs>
                <a:gs pos="40000">
                  <a:srgbClr val="2364AB"/>
                </a:gs>
                <a:gs pos="60000">
                  <a:srgbClr val="1C518C"/>
                </a:gs>
                <a:gs pos="100000">
                  <a:schemeClr val="dk2"/>
                </a:gs>
              </a:gsLst>
              <a:lin ang="6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35" name="Google Shape;35;p17"/>
            <p:cNvSpPr/>
            <p:nvPr/>
          </p:nvSpPr>
          <p:spPr>
            <a:xfrm rot="-8100000">
              <a:off x="3544558" y="4858365"/>
              <a:ext cx="270000" cy="540001"/>
            </a:xfrm>
            <a:prstGeom prst="ellipse">
              <a:avLst/>
            </a:prstGeom>
            <a:gradFill>
              <a:gsLst>
                <a:gs pos="0">
                  <a:srgbClr val="276EBA">
                    <a:alpha val="32941"/>
                  </a:srgbClr>
                </a:gs>
                <a:gs pos="100000">
                  <a:srgbClr val="56A9F3">
                    <a:alpha val="0"/>
                  </a:srgbClr>
                </a:gs>
              </a:gsLst>
              <a:lin ang="54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re et contenu" type="obj">
  <p:cSld name="OBJECT">
    <p:spTree>
      <p:nvGrpSpPr>
        <p:cNvPr id="1" name="Shape 36"/>
        <p:cNvGrpSpPr/>
        <p:nvPr/>
      </p:nvGrpSpPr>
      <p:grpSpPr>
        <a:xfrm>
          <a:off x="0" y="0"/>
          <a:ext cx="0" cy="0"/>
          <a:chOff x="0" y="0"/>
          <a:chExt cx="0" cy="0"/>
        </a:xfrm>
      </p:grpSpPr>
      <p:sp>
        <p:nvSpPr>
          <p:cNvPr id="37" name="Google Shape;37;p18"/>
          <p:cNvSpPr txBox="1">
            <a:spLocks noGrp="1"/>
          </p:cNvSpPr>
          <p:nvPr>
            <p:ph type="title"/>
          </p:nvPr>
        </p:nvSpPr>
        <p:spPr>
          <a:xfrm>
            <a:off x="657226" y="499533"/>
            <a:ext cx="10772775" cy="1658198"/>
          </a:xfrm>
          <a:prstGeom prst="rect">
            <a:avLst/>
          </a:prstGeom>
          <a:noFill/>
          <a:ln>
            <a:noFill/>
          </a:ln>
        </p:spPr>
        <p:txBody>
          <a:bodyPr spcFirstLastPara="1" wrap="square" lIns="91425" tIns="45700" rIns="91425" bIns="45700" anchor="ctr" anchorCtr="0">
            <a:normAutofit/>
          </a:bodyPr>
          <a:lstStyle>
            <a:lvl1pPr lvl="0" algn="l">
              <a:lnSpc>
                <a:spcPct val="85000"/>
              </a:lnSpc>
              <a:spcBef>
                <a:spcPts val="0"/>
              </a:spcBef>
              <a:spcAft>
                <a:spcPts val="0"/>
              </a:spcAft>
              <a:buClr>
                <a:schemeClr val="accent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8" name="Google Shape;38;p18"/>
          <p:cNvSpPr txBox="1">
            <a:spLocks noGrp="1"/>
          </p:cNvSpPr>
          <p:nvPr>
            <p:ph type="body" idx="1"/>
          </p:nvPr>
        </p:nvSpPr>
        <p:spPr>
          <a:xfrm>
            <a:off x="676656" y="2011680"/>
            <a:ext cx="10753725" cy="3766185"/>
          </a:xfrm>
          <a:prstGeom prst="rect">
            <a:avLst/>
          </a:prstGeom>
          <a:noFill/>
          <a:ln>
            <a:noFill/>
          </a:ln>
        </p:spPr>
        <p:txBody>
          <a:bodyPr spcFirstLastPara="1" wrap="square" lIns="91425" tIns="45700" rIns="91425" bIns="45700" anchor="t" anchorCtr="0">
            <a:normAutofit/>
          </a:bodyPr>
          <a:lstStyle>
            <a:lvl1pPr marL="457200" lvl="0" indent="-342900" algn="l">
              <a:lnSpc>
                <a:spcPct val="85000"/>
              </a:lnSpc>
              <a:spcBef>
                <a:spcPts val="1300"/>
              </a:spcBef>
              <a:spcAft>
                <a:spcPts val="0"/>
              </a:spcAft>
              <a:buClr>
                <a:srgbClr val="FEFEFE"/>
              </a:buClr>
              <a:buSzPts val="1800"/>
              <a:buChar char=" "/>
              <a:defRPr/>
            </a:lvl1pPr>
            <a:lvl2pPr marL="914400" lvl="1" indent="-342900" algn="l">
              <a:lnSpc>
                <a:spcPct val="85000"/>
              </a:lnSpc>
              <a:spcBef>
                <a:spcPts val="600"/>
              </a:spcBef>
              <a:spcAft>
                <a:spcPts val="0"/>
              </a:spcAft>
              <a:buClr>
                <a:srgbClr val="FEFEFE"/>
              </a:buClr>
              <a:buSzPts val="1800"/>
              <a:buChar char=" "/>
              <a:defRPr/>
            </a:lvl2pPr>
            <a:lvl3pPr marL="1371600" lvl="2" indent="-342900" algn="l">
              <a:lnSpc>
                <a:spcPct val="85000"/>
              </a:lnSpc>
              <a:spcBef>
                <a:spcPts val="600"/>
              </a:spcBef>
              <a:spcAft>
                <a:spcPts val="0"/>
              </a:spcAft>
              <a:buClr>
                <a:srgbClr val="FEFEFE"/>
              </a:buClr>
              <a:buSzPts val="1800"/>
              <a:buChar char=" "/>
              <a:defRPr/>
            </a:lvl3pPr>
            <a:lvl4pPr marL="1828800" lvl="3" indent="-342900" algn="l">
              <a:lnSpc>
                <a:spcPct val="85000"/>
              </a:lnSpc>
              <a:spcBef>
                <a:spcPts val="600"/>
              </a:spcBef>
              <a:spcAft>
                <a:spcPts val="0"/>
              </a:spcAft>
              <a:buClr>
                <a:srgbClr val="FEFEFE"/>
              </a:buClr>
              <a:buSzPts val="1800"/>
              <a:buChar char=" "/>
              <a:defRPr/>
            </a:lvl4pPr>
            <a:lvl5pPr marL="2286000" lvl="4" indent="-342900" algn="l">
              <a:lnSpc>
                <a:spcPct val="85000"/>
              </a:lnSpc>
              <a:spcBef>
                <a:spcPts val="600"/>
              </a:spcBef>
              <a:spcAft>
                <a:spcPts val="0"/>
              </a:spcAft>
              <a:buClr>
                <a:srgbClr val="FEFEFE"/>
              </a:buClr>
              <a:buSzPts val="1800"/>
              <a:buChar char=" "/>
              <a:defRPr/>
            </a:lvl5pPr>
            <a:lvl6pPr marL="2743200" lvl="5" indent="-342900" algn="l">
              <a:lnSpc>
                <a:spcPct val="85000"/>
              </a:lnSpc>
              <a:spcBef>
                <a:spcPts val="600"/>
              </a:spcBef>
              <a:spcAft>
                <a:spcPts val="0"/>
              </a:spcAft>
              <a:buClr>
                <a:srgbClr val="FEFEFE"/>
              </a:buClr>
              <a:buSzPts val="1800"/>
              <a:buChar char=" "/>
              <a:defRPr/>
            </a:lvl6pPr>
            <a:lvl7pPr marL="3200400" lvl="6" indent="-342900" algn="l">
              <a:lnSpc>
                <a:spcPct val="85000"/>
              </a:lnSpc>
              <a:spcBef>
                <a:spcPts val="600"/>
              </a:spcBef>
              <a:spcAft>
                <a:spcPts val="0"/>
              </a:spcAft>
              <a:buClr>
                <a:srgbClr val="FEFEFE"/>
              </a:buClr>
              <a:buSzPts val="1800"/>
              <a:buChar char=" "/>
              <a:defRPr/>
            </a:lvl7pPr>
            <a:lvl8pPr marL="3657600" lvl="7" indent="-342900" algn="l">
              <a:lnSpc>
                <a:spcPct val="85000"/>
              </a:lnSpc>
              <a:spcBef>
                <a:spcPts val="600"/>
              </a:spcBef>
              <a:spcAft>
                <a:spcPts val="0"/>
              </a:spcAft>
              <a:buClr>
                <a:srgbClr val="FEFEFE"/>
              </a:buClr>
              <a:buSzPts val="1800"/>
              <a:buChar char=" "/>
              <a:defRPr/>
            </a:lvl8pPr>
            <a:lvl9pPr marL="4114800" lvl="8" indent="-342900" algn="l">
              <a:lnSpc>
                <a:spcPct val="85000"/>
              </a:lnSpc>
              <a:spcBef>
                <a:spcPts val="600"/>
              </a:spcBef>
              <a:spcAft>
                <a:spcPts val="0"/>
              </a:spcAft>
              <a:buClr>
                <a:srgbClr val="FEFEFE"/>
              </a:buClr>
              <a:buSzPts val="1800"/>
              <a:buChar char=" "/>
              <a:defRPr/>
            </a:lvl9pPr>
          </a:lstStyle>
          <a:p>
            <a:endParaRPr/>
          </a:p>
        </p:txBody>
      </p:sp>
      <p:sp>
        <p:nvSpPr>
          <p:cNvPr id="39" name="Google Shape;39;p18"/>
          <p:cNvSpPr txBox="1">
            <a:spLocks noGrp="1"/>
          </p:cNvSpPr>
          <p:nvPr>
            <p:ph type="dt" idx="10"/>
          </p:nvPr>
        </p:nvSpPr>
        <p:spPr>
          <a:xfrm>
            <a:off x="685800" y="6412447"/>
            <a:ext cx="4114800" cy="228600"/>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0" name="Google Shape;40;p18"/>
          <p:cNvSpPr txBox="1">
            <a:spLocks noGrp="1"/>
          </p:cNvSpPr>
          <p:nvPr>
            <p:ph type="ftr" idx="11"/>
          </p:nvPr>
        </p:nvSpPr>
        <p:spPr>
          <a:xfrm>
            <a:off x="685800" y="6554697"/>
            <a:ext cx="5029200" cy="228600"/>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1" name="Google Shape;41;p18"/>
          <p:cNvSpPr txBox="1">
            <a:spLocks noGrp="1"/>
          </p:cNvSpPr>
          <p:nvPr>
            <p:ph type="sldNum" idx="12"/>
          </p:nvPr>
        </p:nvSpPr>
        <p:spPr>
          <a:xfrm>
            <a:off x="8763927" y="5876414"/>
            <a:ext cx="2926080" cy="1397039"/>
          </a:xfrm>
          <a:prstGeom prst="rect">
            <a:avLst/>
          </a:prstGeom>
          <a:noFill/>
          <a:ln>
            <a:noFill/>
          </a:ln>
        </p:spPr>
        <p:txBody>
          <a:bodyPr spcFirstLastPara="1" wrap="square" lIns="91425" tIns="45700" rIns="91425" bIns="45700" anchor="b"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fr-FR"/>
              <a:t>‹N°›</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13_Fermeture">
  <p:cSld name="13_Fermeture">
    <p:spTree>
      <p:nvGrpSpPr>
        <p:cNvPr id="1" name="Shape 51"/>
        <p:cNvGrpSpPr/>
        <p:nvPr/>
      </p:nvGrpSpPr>
      <p:grpSpPr>
        <a:xfrm>
          <a:off x="0" y="0"/>
          <a:ext cx="0" cy="0"/>
          <a:chOff x="0" y="0"/>
          <a:chExt cx="0" cy="0"/>
        </a:xfrm>
      </p:grpSpPr>
      <p:sp>
        <p:nvSpPr>
          <p:cNvPr id="52" name="Google Shape;52;p20"/>
          <p:cNvSpPr txBox="1">
            <a:spLocks noGrp="1"/>
          </p:cNvSpPr>
          <p:nvPr>
            <p:ph type="ctrTitle"/>
          </p:nvPr>
        </p:nvSpPr>
        <p:spPr>
          <a:xfrm>
            <a:off x="550864" y="549275"/>
            <a:ext cx="5437187" cy="2986234"/>
          </a:xfrm>
          <a:prstGeom prst="rect">
            <a:avLst/>
          </a:prstGeom>
          <a:noFill/>
          <a:ln>
            <a:noFill/>
          </a:ln>
        </p:spPr>
        <p:txBody>
          <a:bodyPr spcFirstLastPara="1" wrap="square" lIns="91425" tIns="45700" rIns="91425" bIns="45700" anchor="b" anchorCtr="0">
            <a:noAutofit/>
          </a:bodyPr>
          <a:lstStyle>
            <a:lvl1pPr lvl="0" algn="l">
              <a:lnSpc>
                <a:spcPct val="85000"/>
              </a:lnSpc>
              <a:spcBef>
                <a:spcPts val="0"/>
              </a:spcBef>
              <a:spcAft>
                <a:spcPts val="0"/>
              </a:spcAft>
              <a:buClr>
                <a:schemeClr val="accent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53" name="Google Shape;53;p20"/>
          <p:cNvSpPr txBox="1">
            <a:spLocks noGrp="1"/>
          </p:cNvSpPr>
          <p:nvPr>
            <p:ph type="subTitle" idx="1"/>
          </p:nvPr>
        </p:nvSpPr>
        <p:spPr>
          <a:xfrm>
            <a:off x="550864" y="3827610"/>
            <a:ext cx="5437187" cy="2265216"/>
          </a:xfrm>
          <a:prstGeom prst="rect">
            <a:avLst/>
          </a:prstGeom>
          <a:noFill/>
          <a:ln>
            <a:noFill/>
          </a:ln>
        </p:spPr>
        <p:txBody>
          <a:bodyPr spcFirstLastPara="1" wrap="square" lIns="91425" tIns="45700" rIns="91425" bIns="45700" anchor="t" anchorCtr="0">
            <a:noAutofit/>
          </a:bodyPr>
          <a:lstStyle>
            <a:lvl1pPr lvl="0" algn="l">
              <a:lnSpc>
                <a:spcPct val="85000"/>
              </a:lnSpc>
              <a:spcBef>
                <a:spcPts val="1300"/>
              </a:spcBef>
              <a:spcAft>
                <a:spcPts val="0"/>
              </a:spcAft>
              <a:buClr>
                <a:srgbClr val="FEFEFE"/>
              </a:buClr>
              <a:buSzPts val="2400"/>
              <a:buNone/>
              <a:defRPr sz="2400"/>
            </a:lvl1pPr>
            <a:lvl2pPr lvl="1" algn="l">
              <a:lnSpc>
                <a:spcPct val="85000"/>
              </a:lnSpc>
              <a:spcBef>
                <a:spcPts val="600"/>
              </a:spcBef>
              <a:spcAft>
                <a:spcPts val="0"/>
              </a:spcAft>
              <a:buClr>
                <a:srgbClr val="FEFEFE"/>
              </a:buClr>
              <a:buSzPts val="1800"/>
              <a:buChar char=" "/>
              <a:defRPr/>
            </a:lvl2pPr>
            <a:lvl3pPr lvl="2" algn="l">
              <a:lnSpc>
                <a:spcPct val="85000"/>
              </a:lnSpc>
              <a:spcBef>
                <a:spcPts val="600"/>
              </a:spcBef>
              <a:spcAft>
                <a:spcPts val="0"/>
              </a:spcAft>
              <a:buClr>
                <a:srgbClr val="FEFEFE"/>
              </a:buClr>
              <a:buSzPts val="1800"/>
              <a:buChar char=" "/>
              <a:defRPr/>
            </a:lvl3pPr>
            <a:lvl4pPr lvl="3" algn="l">
              <a:lnSpc>
                <a:spcPct val="85000"/>
              </a:lnSpc>
              <a:spcBef>
                <a:spcPts val="600"/>
              </a:spcBef>
              <a:spcAft>
                <a:spcPts val="0"/>
              </a:spcAft>
              <a:buClr>
                <a:srgbClr val="FEFEFE"/>
              </a:buClr>
              <a:buSzPts val="1800"/>
              <a:buChar char=" "/>
              <a:defRPr/>
            </a:lvl4pPr>
            <a:lvl5pPr lvl="4" algn="l">
              <a:lnSpc>
                <a:spcPct val="85000"/>
              </a:lnSpc>
              <a:spcBef>
                <a:spcPts val="600"/>
              </a:spcBef>
              <a:spcAft>
                <a:spcPts val="0"/>
              </a:spcAft>
              <a:buClr>
                <a:srgbClr val="FEFEFE"/>
              </a:buClr>
              <a:buSzPts val="1800"/>
              <a:buChar char=" "/>
              <a:defRPr/>
            </a:lvl5pPr>
            <a:lvl6pPr lvl="5" algn="l">
              <a:lnSpc>
                <a:spcPct val="85000"/>
              </a:lnSpc>
              <a:spcBef>
                <a:spcPts val="600"/>
              </a:spcBef>
              <a:spcAft>
                <a:spcPts val="0"/>
              </a:spcAft>
              <a:buClr>
                <a:srgbClr val="FEFEFE"/>
              </a:buClr>
              <a:buSzPts val="1800"/>
              <a:buChar char=" "/>
              <a:defRPr/>
            </a:lvl6pPr>
            <a:lvl7pPr lvl="6" algn="l">
              <a:lnSpc>
                <a:spcPct val="85000"/>
              </a:lnSpc>
              <a:spcBef>
                <a:spcPts val="600"/>
              </a:spcBef>
              <a:spcAft>
                <a:spcPts val="0"/>
              </a:spcAft>
              <a:buClr>
                <a:srgbClr val="FEFEFE"/>
              </a:buClr>
              <a:buSzPts val="1800"/>
              <a:buChar char=" "/>
              <a:defRPr/>
            </a:lvl7pPr>
            <a:lvl8pPr lvl="7" algn="l">
              <a:lnSpc>
                <a:spcPct val="85000"/>
              </a:lnSpc>
              <a:spcBef>
                <a:spcPts val="600"/>
              </a:spcBef>
              <a:spcAft>
                <a:spcPts val="0"/>
              </a:spcAft>
              <a:buClr>
                <a:srgbClr val="FEFEFE"/>
              </a:buClr>
              <a:buSzPts val="1800"/>
              <a:buChar char=" "/>
              <a:defRPr/>
            </a:lvl8pPr>
            <a:lvl9pPr lvl="8" algn="l">
              <a:lnSpc>
                <a:spcPct val="85000"/>
              </a:lnSpc>
              <a:spcBef>
                <a:spcPts val="600"/>
              </a:spcBef>
              <a:spcAft>
                <a:spcPts val="0"/>
              </a:spcAft>
              <a:buClr>
                <a:srgbClr val="FEFEFE"/>
              </a:buClr>
              <a:buSzPts val="1800"/>
              <a:buChar char=" "/>
              <a:defRPr/>
            </a:lvl9pPr>
          </a:lstStyle>
          <a:p>
            <a:endParaRPr/>
          </a:p>
        </p:txBody>
      </p:sp>
      <p:sp>
        <p:nvSpPr>
          <p:cNvPr id="54" name="Google Shape;54;p20"/>
          <p:cNvSpPr>
            <a:spLocks noGrp="1"/>
          </p:cNvSpPr>
          <p:nvPr>
            <p:ph type="pic" idx="2"/>
          </p:nvPr>
        </p:nvSpPr>
        <p:spPr>
          <a:xfrm>
            <a:off x="6556248" y="548640"/>
            <a:ext cx="5084064" cy="2880360"/>
          </a:xfrm>
          <a:prstGeom prst="rect">
            <a:avLst/>
          </a:prstGeom>
          <a:solidFill>
            <a:schemeClr val="accent5"/>
          </a:solidFill>
          <a:ln>
            <a:noFill/>
          </a:ln>
        </p:spPr>
      </p:sp>
      <p:sp>
        <p:nvSpPr>
          <p:cNvPr id="55" name="Google Shape;55;p20"/>
          <p:cNvSpPr>
            <a:spLocks noGrp="1"/>
          </p:cNvSpPr>
          <p:nvPr>
            <p:ph type="pic" idx="3"/>
          </p:nvPr>
        </p:nvSpPr>
        <p:spPr>
          <a:xfrm>
            <a:off x="6556248" y="3429000"/>
            <a:ext cx="5084064" cy="2880360"/>
          </a:xfrm>
          <a:prstGeom prst="rect">
            <a:avLst/>
          </a:prstGeom>
          <a:solidFill>
            <a:schemeClr val="accent5"/>
          </a:solidFill>
          <a:ln>
            <a:noFill/>
          </a:ln>
        </p:spPr>
      </p:sp>
      <p:grpSp>
        <p:nvGrpSpPr>
          <p:cNvPr id="56" name="Google Shape;56;p20"/>
          <p:cNvGrpSpPr/>
          <p:nvPr/>
        </p:nvGrpSpPr>
        <p:grpSpPr>
          <a:xfrm>
            <a:off x="11030092" y="-213199"/>
            <a:ext cx="1708817" cy="1705831"/>
            <a:chOff x="11030092" y="-213201"/>
            <a:chExt cx="1708815" cy="1705831"/>
          </a:xfrm>
        </p:grpSpPr>
        <p:sp>
          <p:nvSpPr>
            <p:cNvPr id="57" name="Google Shape;57;p20"/>
            <p:cNvSpPr/>
            <p:nvPr/>
          </p:nvSpPr>
          <p:spPr>
            <a:xfrm rot="-2700000">
              <a:off x="11161347" y="125399"/>
              <a:ext cx="1341675" cy="926985"/>
            </a:xfrm>
            <a:custGeom>
              <a:avLst/>
              <a:gdLst/>
              <a:ahLst/>
              <a:cxnLst/>
              <a:rect l="l" t="t" r="r" b="b"/>
              <a:pathLst>
                <a:path w="1341675" h="926985" extrusionOk="0">
                  <a:moveTo>
                    <a:pt x="1049126" y="8962"/>
                  </a:moveTo>
                  <a:lnTo>
                    <a:pt x="1341675" y="301511"/>
                  </a:lnTo>
                  <a:lnTo>
                    <a:pt x="1130649" y="512537"/>
                  </a:lnTo>
                  <a:lnTo>
                    <a:pt x="1107397" y="499917"/>
                  </a:lnTo>
                  <a:cubicBezTo>
                    <a:pt x="1051945" y="476462"/>
                    <a:pt x="990979" y="463493"/>
                    <a:pt x="926985" y="463493"/>
                  </a:cubicBezTo>
                  <a:cubicBezTo>
                    <a:pt x="671005" y="463493"/>
                    <a:pt x="463493" y="671005"/>
                    <a:pt x="463493" y="926985"/>
                  </a:cubicBezTo>
                  <a:lnTo>
                    <a:pt x="0" y="926985"/>
                  </a:lnTo>
                  <a:cubicBezTo>
                    <a:pt x="0" y="415026"/>
                    <a:pt x="415025" y="0"/>
                    <a:pt x="926985" y="0"/>
                  </a:cubicBezTo>
                  <a:cubicBezTo>
                    <a:pt x="958982" y="0"/>
                    <a:pt x="990601" y="1621"/>
                    <a:pt x="1021763" y="4786"/>
                  </a:cubicBezTo>
                  <a:close/>
                </a:path>
              </a:pathLst>
            </a:custGeom>
            <a:solidFill>
              <a:schemeClr val="dk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58" name="Google Shape;58;p20"/>
            <p:cNvSpPr/>
            <p:nvPr/>
          </p:nvSpPr>
          <p:spPr>
            <a:xfrm rot="2700000">
              <a:off x="11798454" y="994196"/>
              <a:ext cx="107098" cy="466589"/>
            </a:xfrm>
            <a:prstGeom prst="ellipse">
              <a:avLst/>
            </a:prstGeom>
            <a:solidFill>
              <a:schemeClr val="dk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59" name="Google Shape;59;p20"/>
            <p:cNvSpPr/>
            <p:nvPr/>
          </p:nvSpPr>
          <p:spPr>
            <a:xfrm rot="-2700000">
              <a:off x="11228590" y="129580"/>
              <a:ext cx="1337455" cy="1042921"/>
            </a:xfrm>
            <a:custGeom>
              <a:avLst/>
              <a:gdLst/>
              <a:ahLst/>
              <a:cxnLst/>
              <a:rect l="l" t="t" r="r" b="b"/>
              <a:pathLst>
                <a:path w="1337455" h="1042921" extrusionOk="0">
                  <a:moveTo>
                    <a:pt x="1084058" y="16081"/>
                  </a:moveTo>
                  <a:lnTo>
                    <a:pt x="1337455" y="269477"/>
                  </a:lnTo>
                  <a:lnTo>
                    <a:pt x="1060775" y="546158"/>
                  </a:lnTo>
                  <a:lnTo>
                    <a:pt x="1020394" y="532055"/>
                  </a:lnTo>
                  <a:cubicBezTo>
                    <a:pt x="990222" y="525109"/>
                    <a:pt x="958982" y="521461"/>
                    <a:pt x="926985" y="521461"/>
                  </a:cubicBezTo>
                  <a:cubicBezTo>
                    <a:pt x="671005" y="521461"/>
                    <a:pt x="463493" y="754927"/>
                    <a:pt x="463492" y="1042921"/>
                  </a:cubicBezTo>
                  <a:lnTo>
                    <a:pt x="0" y="1042921"/>
                  </a:lnTo>
                  <a:cubicBezTo>
                    <a:pt x="0" y="466932"/>
                    <a:pt x="415025" y="0"/>
                    <a:pt x="926984" y="0"/>
                  </a:cubicBezTo>
                  <a:cubicBezTo>
                    <a:pt x="958982" y="0"/>
                    <a:pt x="990600" y="1824"/>
                    <a:pt x="1021763" y="5384"/>
                  </a:cubicBezTo>
                  <a:close/>
                </a:path>
              </a:pathLst>
            </a:custGeom>
            <a:solidFill>
              <a:srgbClr val="619EDE">
                <a:alpha val="40000"/>
              </a:srgb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grpSp>
      <p:grpSp>
        <p:nvGrpSpPr>
          <p:cNvPr id="60" name="Google Shape;60;p20"/>
          <p:cNvGrpSpPr/>
          <p:nvPr/>
        </p:nvGrpSpPr>
        <p:grpSpPr>
          <a:xfrm>
            <a:off x="577658" y="5511950"/>
            <a:ext cx="828359" cy="828358"/>
            <a:chOff x="10462536" y="1408249"/>
            <a:chExt cx="828358" cy="828358"/>
          </a:xfrm>
        </p:grpSpPr>
        <p:sp>
          <p:nvSpPr>
            <p:cNvPr id="61" name="Google Shape;61;p20"/>
            <p:cNvSpPr/>
            <p:nvPr/>
          </p:nvSpPr>
          <p:spPr>
            <a:xfrm rot="8100000">
              <a:off x="10606715" y="1506691"/>
              <a:ext cx="540001" cy="631474"/>
            </a:xfrm>
            <a:custGeom>
              <a:avLst/>
              <a:gdLst/>
              <a:ahLst/>
              <a:cxnLst/>
              <a:rect l="l" t="t" r="r" b="b"/>
              <a:pathLst>
                <a:path w="1080000" h="1262947" extrusionOk="0">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0">
                  <a:srgbClr val="1C518C"/>
                </a:gs>
                <a:gs pos="30000">
                  <a:srgbClr val="1C518C"/>
                </a:gs>
                <a:gs pos="40000">
                  <a:srgbClr val="2364AB"/>
                </a:gs>
                <a:gs pos="60000">
                  <a:srgbClr val="1C518C"/>
                </a:gs>
                <a:gs pos="100000">
                  <a:schemeClr val="dk2"/>
                </a:gs>
              </a:gsLst>
              <a:lin ang="6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62" name="Google Shape;62;p20"/>
            <p:cNvSpPr/>
            <p:nvPr/>
          </p:nvSpPr>
          <p:spPr>
            <a:xfrm rot="-8100000">
              <a:off x="10613915" y="1424627"/>
              <a:ext cx="270000" cy="540001"/>
            </a:xfrm>
            <a:prstGeom prst="ellipse">
              <a:avLst/>
            </a:prstGeom>
            <a:solidFill>
              <a:srgbClr val="1C518C"/>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grpSp>
      <p:sp>
        <p:nvSpPr>
          <p:cNvPr id="63" name="Google Shape;63;p20"/>
          <p:cNvSpPr txBox="1">
            <a:spLocks noGrp="1"/>
          </p:cNvSpPr>
          <p:nvPr>
            <p:ph type="dt" idx="10"/>
          </p:nvPr>
        </p:nvSpPr>
        <p:spPr>
          <a:xfrm>
            <a:off x="685800" y="6412447"/>
            <a:ext cx="4114800" cy="228600"/>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4" name="Google Shape;64;p20"/>
          <p:cNvSpPr txBox="1">
            <a:spLocks noGrp="1"/>
          </p:cNvSpPr>
          <p:nvPr>
            <p:ph type="ftr" idx="11"/>
          </p:nvPr>
        </p:nvSpPr>
        <p:spPr>
          <a:xfrm>
            <a:off x="685800" y="6554697"/>
            <a:ext cx="5029200" cy="228600"/>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5" name="Google Shape;65;p20"/>
          <p:cNvSpPr txBox="1">
            <a:spLocks noGrp="1"/>
          </p:cNvSpPr>
          <p:nvPr>
            <p:ph type="sldNum" idx="12"/>
          </p:nvPr>
        </p:nvSpPr>
        <p:spPr>
          <a:xfrm>
            <a:off x="8763927" y="5876414"/>
            <a:ext cx="2926080" cy="1397039"/>
          </a:xfrm>
          <a:prstGeom prst="rect">
            <a:avLst/>
          </a:prstGeom>
          <a:noFill/>
          <a:ln>
            <a:noFill/>
          </a:ln>
        </p:spPr>
        <p:txBody>
          <a:bodyPr spcFirstLastPara="1" wrap="square" lIns="91425" tIns="45700" rIns="91425" bIns="45700" anchor="b"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fr-FR"/>
              <a:t>‹N°›</a:t>
            </a:fld>
            <a:endParaRPr/>
          </a:p>
        </p:txBody>
      </p:sp>
      <p:sp>
        <p:nvSpPr>
          <p:cNvPr id="66" name="Google Shape;66;p20"/>
          <p:cNvSpPr/>
          <p:nvPr/>
        </p:nvSpPr>
        <p:spPr>
          <a:xfrm>
            <a:off x="5303845" y="5427212"/>
            <a:ext cx="1080000" cy="1080000"/>
          </a:xfrm>
          <a:prstGeom prst="ellipse">
            <a:avLst/>
          </a:prstGeom>
          <a:gradFill>
            <a:gsLst>
              <a:gs pos="0">
                <a:schemeClr val="dk2"/>
              </a:gs>
              <a:gs pos="60000">
                <a:schemeClr val="dk2"/>
              </a:gs>
              <a:gs pos="100000">
                <a:srgbClr val="619EDE"/>
              </a:gs>
            </a:gsLst>
            <a:path path="circle">
              <a:fillToRect l="100000" b="100000"/>
            </a:path>
            <a:tileRect t="-100000" r="-10000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3_Introduction">
  <p:cSld name="3_Introduction">
    <p:spTree>
      <p:nvGrpSpPr>
        <p:cNvPr id="1" name="Shape 67"/>
        <p:cNvGrpSpPr/>
        <p:nvPr/>
      </p:nvGrpSpPr>
      <p:grpSpPr>
        <a:xfrm>
          <a:off x="0" y="0"/>
          <a:ext cx="0" cy="0"/>
          <a:chOff x="0" y="0"/>
          <a:chExt cx="0" cy="0"/>
        </a:xfrm>
      </p:grpSpPr>
      <p:sp>
        <p:nvSpPr>
          <p:cNvPr id="68" name="Google Shape;68;p21"/>
          <p:cNvSpPr txBox="1">
            <a:spLocks noGrp="1"/>
          </p:cNvSpPr>
          <p:nvPr>
            <p:ph type="title"/>
          </p:nvPr>
        </p:nvSpPr>
        <p:spPr>
          <a:xfrm>
            <a:off x="550863" y="4507202"/>
            <a:ext cx="4500563" cy="1562959"/>
          </a:xfrm>
          <a:prstGeom prst="rect">
            <a:avLst/>
          </a:prstGeom>
          <a:noFill/>
          <a:ln>
            <a:noFill/>
          </a:ln>
        </p:spPr>
        <p:txBody>
          <a:bodyPr spcFirstLastPara="1" wrap="square" lIns="91425" tIns="45700" rIns="91425" bIns="45700" anchor="t" anchorCtr="0">
            <a:noAutofit/>
          </a:bodyPr>
          <a:lstStyle>
            <a:lvl1pPr lvl="0" algn="l">
              <a:lnSpc>
                <a:spcPct val="85000"/>
              </a:lnSpc>
              <a:spcBef>
                <a:spcPts val="0"/>
              </a:spcBef>
              <a:spcAft>
                <a:spcPts val="0"/>
              </a:spcAft>
              <a:buClr>
                <a:schemeClr val="accent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69" name="Google Shape;69;p21"/>
          <p:cNvSpPr>
            <a:spLocks noGrp="1"/>
          </p:cNvSpPr>
          <p:nvPr>
            <p:ph type="pic" idx="2"/>
          </p:nvPr>
        </p:nvSpPr>
        <p:spPr>
          <a:xfrm>
            <a:off x="0" y="0"/>
            <a:ext cx="3054096" cy="3776472"/>
          </a:xfrm>
          <a:prstGeom prst="rect">
            <a:avLst/>
          </a:prstGeom>
          <a:solidFill>
            <a:schemeClr val="accent5"/>
          </a:solidFill>
          <a:ln>
            <a:noFill/>
          </a:ln>
        </p:spPr>
      </p:sp>
      <p:sp>
        <p:nvSpPr>
          <p:cNvPr id="70" name="Google Shape;70;p21"/>
          <p:cNvSpPr>
            <a:spLocks noGrp="1"/>
          </p:cNvSpPr>
          <p:nvPr>
            <p:ph type="pic" idx="3"/>
          </p:nvPr>
        </p:nvSpPr>
        <p:spPr>
          <a:xfrm>
            <a:off x="3054096" y="0"/>
            <a:ext cx="3054096" cy="3776472"/>
          </a:xfrm>
          <a:prstGeom prst="rect">
            <a:avLst/>
          </a:prstGeom>
          <a:solidFill>
            <a:schemeClr val="accent5"/>
          </a:solidFill>
          <a:ln>
            <a:noFill/>
          </a:ln>
        </p:spPr>
      </p:sp>
      <p:sp>
        <p:nvSpPr>
          <p:cNvPr id="71" name="Google Shape;71;p21"/>
          <p:cNvSpPr>
            <a:spLocks noGrp="1"/>
          </p:cNvSpPr>
          <p:nvPr>
            <p:ph type="pic" idx="4"/>
          </p:nvPr>
        </p:nvSpPr>
        <p:spPr>
          <a:xfrm>
            <a:off x="6083808" y="0"/>
            <a:ext cx="3054096" cy="3776472"/>
          </a:xfrm>
          <a:prstGeom prst="rect">
            <a:avLst/>
          </a:prstGeom>
          <a:solidFill>
            <a:schemeClr val="accent5"/>
          </a:solidFill>
          <a:ln>
            <a:noFill/>
          </a:ln>
        </p:spPr>
      </p:sp>
      <p:sp>
        <p:nvSpPr>
          <p:cNvPr id="72" name="Google Shape;72;p21"/>
          <p:cNvSpPr>
            <a:spLocks noGrp="1"/>
          </p:cNvSpPr>
          <p:nvPr>
            <p:ph type="pic" idx="5"/>
          </p:nvPr>
        </p:nvSpPr>
        <p:spPr>
          <a:xfrm>
            <a:off x="9137904" y="0"/>
            <a:ext cx="3054096" cy="3776472"/>
          </a:xfrm>
          <a:prstGeom prst="rect">
            <a:avLst/>
          </a:prstGeom>
          <a:solidFill>
            <a:schemeClr val="accent5"/>
          </a:solidFill>
          <a:ln>
            <a:noFill/>
          </a:ln>
        </p:spPr>
      </p:sp>
      <p:sp>
        <p:nvSpPr>
          <p:cNvPr id="73" name="Google Shape;73;p21"/>
          <p:cNvSpPr txBox="1">
            <a:spLocks noGrp="1"/>
          </p:cNvSpPr>
          <p:nvPr>
            <p:ph type="dt" idx="10"/>
          </p:nvPr>
        </p:nvSpPr>
        <p:spPr>
          <a:xfrm>
            <a:off x="685800" y="6412447"/>
            <a:ext cx="4114800" cy="228600"/>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4" name="Google Shape;74;p21"/>
          <p:cNvSpPr txBox="1">
            <a:spLocks noGrp="1"/>
          </p:cNvSpPr>
          <p:nvPr>
            <p:ph type="ftr" idx="11"/>
          </p:nvPr>
        </p:nvSpPr>
        <p:spPr>
          <a:xfrm>
            <a:off x="685800" y="6554697"/>
            <a:ext cx="5029200" cy="228600"/>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5" name="Google Shape;75;p21"/>
          <p:cNvSpPr txBox="1">
            <a:spLocks noGrp="1"/>
          </p:cNvSpPr>
          <p:nvPr>
            <p:ph type="sldNum" idx="12"/>
          </p:nvPr>
        </p:nvSpPr>
        <p:spPr>
          <a:xfrm>
            <a:off x="8763927" y="5876414"/>
            <a:ext cx="2926080" cy="1397039"/>
          </a:xfrm>
          <a:prstGeom prst="rect">
            <a:avLst/>
          </a:prstGeom>
          <a:noFill/>
          <a:ln>
            <a:noFill/>
          </a:ln>
        </p:spPr>
        <p:txBody>
          <a:bodyPr spcFirstLastPara="1" wrap="square" lIns="91425" tIns="45700" rIns="91425" bIns="45700" anchor="b"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fr-FR"/>
              <a:t>‹N°›</a:t>
            </a:fld>
            <a:endParaRPr/>
          </a:p>
        </p:txBody>
      </p:sp>
      <p:sp>
        <p:nvSpPr>
          <p:cNvPr id="76" name="Google Shape;76;p21"/>
          <p:cNvSpPr txBox="1">
            <a:spLocks noGrp="1"/>
          </p:cNvSpPr>
          <p:nvPr>
            <p:ph type="body" idx="1"/>
          </p:nvPr>
        </p:nvSpPr>
        <p:spPr>
          <a:xfrm>
            <a:off x="5262411" y="4508500"/>
            <a:ext cx="6221412" cy="1563688"/>
          </a:xfrm>
          <a:prstGeom prst="rect">
            <a:avLst/>
          </a:prstGeom>
          <a:noFill/>
          <a:ln>
            <a:noFill/>
          </a:ln>
        </p:spPr>
        <p:txBody>
          <a:bodyPr spcFirstLastPara="1" wrap="square" lIns="91425" tIns="45700" rIns="91425" bIns="45700" anchor="t" anchorCtr="0">
            <a:noAutofit/>
          </a:bodyPr>
          <a:lstStyle>
            <a:lvl1pPr marL="457200" lvl="0" indent="-355600" algn="l">
              <a:lnSpc>
                <a:spcPct val="100000"/>
              </a:lnSpc>
              <a:spcBef>
                <a:spcPts val="1300"/>
              </a:spcBef>
              <a:spcAft>
                <a:spcPts val="0"/>
              </a:spcAft>
              <a:buClr>
                <a:srgbClr val="FEFEFE"/>
              </a:buClr>
              <a:buSzPts val="2000"/>
              <a:buFont typeface="Arial"/>
              <a:buChar char="•"/>
              <a:defRPr sz="2000"/>
            </a:lvl1pPr>
            <a:lvl2pPr marL="914400" lvl="1" indent="-228600" algn="l">
              <a:lnSpc>
                <a:spcPct val="85000"/>
              </a:lnSpc>
              <a:spcBef>
                <a:spcPts val="600"/>
              </a:spcBef>
              <a:spcAft>
                <a:spcPts val="0"/>
              </a:spcAft>
              <a:buClr>
                <a:srgbClr val="FEFEFE"/>
              </a:buClr>
              <a:buSzPts val="1900"/>
              <a:buNone/>
              <a:defRPr sz="1900"/>
            </a:lvl2pPr>
            <a:lvl3pPr marL="1371600" lvl="2" indent="-228600" algn="l">
              <a:lnSpc>
                <a:spcPct val="85000"/>
              </a:lnSpc>
              <a:spcBef>
                <a:spcPts val="600"/>
              </a:spcBef>
              <a:spcAft>
                <a:spcPts val="0"/>
              </a:spcAft>
              <a:buClr>
                <a:srgbClr val="FEFEFE"/>
              </a:buClr>
              <a:buSzPts val="1900"/>
              <a:buNone/>
              <a:defRPr sz="1900"/>
            </a:lvl3pPr>
            <a:lvl4pPr marL="1828800" lvl="3" indent="-228600" algn="l">
              <a:lnSpc>
                <a:spcPct val="85000"/>
              </a:lnSpc>
              <a:spcBef>
                <a:spcPts val="600"/>
              </a:spcBef>
              <a:spcAft>
                <a:spcPts val="0"/>
              </a:spcAft>
              <a:buClr>
                <a:srgbClr val="FEFEFE"/>
              </a:buClr>
              <a:buSzPts val="1900"/>
              <a:buNone/>
              <a:defRPr sz="1900"/>
            </a:lvl4pPr>
            <a:lvl5pPr marL="2286000" lvl="4" indent="-228600" algn="l">
              <a:lnSpc>
                <a:spcPct val="85000"/>
              </a:lnSpc>
              <a:spcBef>
                <a:spcPts val="600"/>
              </a:spcBef>
              <a:spcAft>
                <a:spcPts val="0"/>
              </a:spcAft>
              <a:buClr>
                <a:srgbClr val="FEFEFE"/>
              </a:buClr>
              <a:buSzPts val="1900"/>
              <a:buNone/>
              <a:defRPr sz="1900"/>
            </a:lvl5pPr>
            <a:lvl6pPr marL="2743200" lvl="5" indent="-342900" algn="l">
              <a:lnSpc>
                <a:spcPct val="85000"/>
              </a:lnSpc>
              <a:spcBef>
                <a:spcPts val="600"/>
              </a:spcBef>
              <a:spcAft>
                <a:spcPts val="0"/>
              </a:spcAft>
              <a:buClr>
                <a:srgbClr val="FEFEFE"/>
              </a:buClr>
              <a:buSzPts val="1800"/>
              <a:buChar char=" "/>
              <a:defRPr/>
            </a:lvl6pPr>
            <a:lvl7pPr marL="3200400" lvl="6" indent="-342900" algn="l">
              <a:lnSpc>
                <a:spcPct val="85000"/>
              </a:lnSpc>
              <a:spcBef>
                <a:spcPts val="600"/>
              </a:spcBef>
              <a:spcAft>
                <a:spcPts val="0"/>
              </a:spcAft>
              <a:buClr>
                <a:srgbClr val="FEFEFE"/>
              </a:buClr>
              <a:buSzPts val="1800"/>
              <a:buChar char=" "/>
              <a:defRPr/>
            </a:lvl7pPr>
            <a:lvl8pPr marL="3657600" lvl="7" indent="-342900" algn="l">
              <a:lnSpc>
                <a:spcPct val="85000"/>
              </a:lnSpc>
              <a:spcBef>
                <a:spcPts val="600"/>
              </a:spcBef>
              <a:spcAft>
                <a:spcPts val="0"/>
              </a:spcAft>
              <a:buClr>
                <a:srgbClr val="FEFEFE"/>
              </a:buClr>
              <a:buSzPts val="1800"/>
              <a:buChar char=" "/>
              <a:defRPr/>
            </a:lvl8pPr>
            <a:lvl9pPr marL="4114800" lvl="8" indent="-342900" algn="l">
              <a:lnSpc>
                <a:spcPct val="85000"/>
              </a:lnSpc>
              <a:spcBef>
                <a:spcPts val="600"/>
              </a:spcBef>
              <a:spcAft>
                <a:spcPts val="0"/>
              </a:spcAft>
              <a:buClr>
                <a:srgbClr val="FEFEFE"/>
              </a:buClr>
              <a:buSzPts val="1800"/>
              <a:buChar char=" "/>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8_Équipe">
  <p:cSld name="8_Équipe">
    <p:spTree>
      <p:nvGrpSpPr>
        <p:cNvPr id="1" name="Shape 77"/>
        <p:cNvGrpSpPr/>
        <p:nvPr/>
      </p:nvGrpSpPr>
      <p:grpSpPr>
        <a:xfrm>
          <a:off x="0" y="0"/>
          <a:ext cx="0" cy="0"/>
          <a:chOff x="0" y="0"/>
          <a:chExt cx="0" cy="0"/>
        </a:xfrm>
      </p:grpSpPr>
      <p:sp>
        <p:nvSpPr>
          <p:cNvPr id="78" name="Google Shape;78;p22"/>
          <p:cNvSpPr/>
          <p:nvPr/>
        </p:nvSpPr>
        <p:spPr>
          <a:xfrm>
            <a:off x="0" y="5773731"/>
            <a:ext cx="12192000" cy="1084271"/>
          </a:xfrm>
          <a:prstGeom prst="rect">
            <a:avLst/>
          </a:prstGeom>
          <a:gradFill>
            <a:gsLst>
              <a:gs pos="0">
                <a:srgbClr val="17406D">
                  <a:alpha val="0"/>
                </a:srgbClr>
              </a:gs>
              <a:gs pos="40000">
                <a:srgbClr val="17406D">
                  <a:alpha val="0"/>
                </a:srgbClr>
              </a:gs>
              <a:gs pos="100000">
                <a:srgbClr val="17406D">
                  <a:alpha val="60000"/>
                </a:srgbClr>
              </a:gs>
            </a:gsLst>
            <a:lin ang="54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79" name="Google Shape;79;p22"/>
          <p:cNvSpPr/>
          <p:nvPr/>
        </p:nvSpPr>
        <p:spPr>
          <a:xfrm>
            <a:off x="10288775" y="762609"/>
            <a:ext cx="1080000" cy="1080000"/>
          </a:xfrm>
          <a:prstGeom prst="ellipse">
            <a:avLst/>
          </a:prstGeom>
          <a:gradFill>
            <a:gsLst>
              <a:gs pos="0">
                <a:schemeClr val="dk2"/>
              </a:gs>
              <a:gs pos="60000">
                <a:schemeClr val="dk2"/>
              </a:gs>
              <a:gs pos="100000">
                <a:srgbClr val="619EDE"/>
              </a:gs>
            </a:gsLst>
            <a:path path="circle">
              <a:fillToRect l="100000" b="100000"/>
            </a:path>
            <a:tileRect t="-100000" r="-10000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80" name="Google Shape;80;p22"/>
          <p:cNvSpPr txBox="1">
            <a:spLocks noGrp="1"/>
          </p:cNvSpPr>
          <p:nvPr>
            <p:ph type="ctrTitle"/>
          </p:nvPr>
        </p:nvSpPr>
        <p:spPr>
          <a:xfrm>
            <a:off x="548641" y="548642"/>
            <a:ext cx="8281987" cy="1253041"/>
          </a:xfrm>
          <a:prstGeom prst="rect">
            <a:avLst/>
          </a:prstGeom>
          <a:noFill/>
          <a:ln>
            <a:noFill/>
          </a:ln>
        </p:spPr>
        <p:txBody>
          <a:bodyPr spcFirstLastPara="1" wrap="square" lIns="91425" tIns="45700" rIns="91425" bIns="45700" anchor="ctr" anchorCtr="0">
            <a:noAutofit/>
          </a:bodyPr>
          <a:lstStyle>
            <a:lvl1pPr lvl="0" algn="l">
              <a:lnSpc>
                <a:spcPct val="85000"/>
              </a:lnSpc>
              <a:spcBef>
                <a:spcPts val="0"/>
              </a:spcBef>
              <a:spcAft>
                <a:spcPts val="0"/>
              </a:spcAft>
              <a:buClr>
                <a:schemeClr val="accent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grpSp>
        <p:nvGrpSpPr>
          <p:cNvPr id="81" name="Google Shape;81;p22"/>
          <p:cNvGrpSpPr/>
          <p:nvPr/>
        </p:nvGrpSpPr>
        <p:grpSpPr>
          <a:xfrm>
            <a:off x="1763107" y="4294374"/>
            <a:ext cx="2083885" cy="2083885"/>
            <a:chOff x="4842143" y="3556857"/>
            <a:chExt cx="2083885" cy="2083885"/>
          </a:xfrm>
        </p:grpSpPr>
        <p:sp>
          <p:nvSpPr>
            <p:cNvPr id="82" name="Google Shape;82;p22"/>
            <p:cNvSpPr/>
            <p:nvPr/>
          </p:nvSpPr>
          <p:spPr>
            <a:xfrm rot="8100000" flipH="1">
              <a:off x="5005634" y="4191206"/>
              <a:ext cx="1853969" cy="926985"/>
            </a:xfrm>
            <a:custGeom>
              <a:avLst/>
              <a:gdLst/>
              <a:ahLst/>
              <a:cxnLst/>
              <a:rect l="l" t="t" r="r" b="b"/>
              <a:pathLst>
                <a:path w="2658746" h="1329373" extrusionOk="0">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dk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83" name="Google Shape;83;p22"/>
            <p:cNvSpPr/>
            <p:nvPr/>
          </p:nvSpPr>
          <p:spPr>
            <a:xfrm rot="8100000" flipH="1">
              <a:off x="4957101" y="4052255"/>
              <a:ext cx="1853969" cy="1093090"/>
            </a:xfrm>
            <a:custGeom>
              <a:avLst/>
              <a:gdLst/>
              <a:ahLst/>
              <a:cxnLst/>
              <a:rect l="l" t="t" r="r" b="b"/>
              <a:pathLst>
                <a:path w="2658746" h="1329373" extrusionOk="0">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rgbClr val="619EDE">
                <a:alpha val="40000"/>
              </a:srgb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84" name="Google Shape;84;p22"/>
            <p:cNvSpPr/>
            <p:nvPr/>
          </p:nvSpPr>
          <p:spPr>
            <a:xfrm rot="2700000" flipH="1">
              <a:off x="6040374" y="3601683"/>
              <a:ext cx="107098" cy="466589"/>
            </a:xfrm>
            <a:prstGeom prst="ellipse">
              <a:avLst/>
            </a:prstGeom>
            <a:solidFill>
              <a:srgbClr val="1C518C"/>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85" name="Google Shape;85;p22"/>
            <p:cNvSpPr/>
            <p:nvPr/>
          </p:nvSpPr>
          <p:spPr>
            <a:xfrm rot="2700000" flipH="1">
              <a:off x="5059348" y="4582709"/>
              <a:ext cx="107098" cy="466589"/>
            </a:xfrm>
            <a:prstGeom prst="ellipse">
              <a:avLst/>
            </a:prstGeom>
            <a:solidFill>
              <a:srgbClr val="1C518C"/>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grpSp>
      <p:sp>
        <p:nvSpPr>
          <p:cNvPr id="86" name="Google Shape;86;p22"/>
          <p:cNvSpPr>
            <a:spLocks noGrp="1"/>
          </p:cNvSpPr>
          <p:nvPr>
            <p:ph type="pic" idx="2"/>
          </p:nvPr>
        </p:nvSpPr>
        <p:spPr>
          <a:xfrm>
            <a:off x="1078992" y="1990724"/>
            <a:ext cx="1691640" cy="1435608"/>
          </a:xfrm>
          <a:prstGeom prst="rect">
            <a:avLst/>
          </a:prstGeom>
          <a:solidFill>
            <a:schemeClr val="accent5"/>
          </a:solidFill>
          <a:ln>
            <a:noFill/>
          </a:ln>
        </p:spPr>
      </p:sp>
      <p:sp>
        <p:nvSpPr>
          <p:cNvPr id="87" name="Google Shape;87;p22"/>
          <p:cNvSpPr>
            <a:spLocks noGrp="1"/>
          </p:cNvSpPr>
          <p:nvPr>
            <p:ph type="pic" idx="3"/>
          </p:nvPr>
        </p:nvSpPr>
        <p:spPr>
          <a:xfrm>
            <a:off x="3838384" y="1990724"/>
            <a:ext cx="1691640" cy="1435608"/>
          </a:xfrm>
          <a:prstGeom prst="rect">
            <a:avLst/>
          </a:prstGeom>
          <a:solidFill>
            <a:schemeClr val="accent5"/>
          </a:solidFill>
          <a:ln>
            <a:noFill/>
          </a:ln>
        </p:spPr>
      </p:sp>
      <p:sp>
        <p:nvSpPr>
          <p:cNvPr id="88" name="Google Shape;88;p22"/>
          <p:cNvSpPr>
            <a:spLocks noGrp="1"/>
          </p:cNvSpPr>
          <p:nvPr>
            <p:ph type="pic" idx="4"/>
          </p:nvPr>
        </p:nvSpPr>
        <p:spPr>
          <a:xfrm>
            <a:off x="6661976" y="1993392"/>
            <a:ext cx="1691640" cy="1435608"/>
          </a:xfrm>
          <a:prstGeom prst="rect">
            <a:avLst/>
          </a:prstGeom>
          <a:solidFill>
            <a:schemeClr val="accent5"/>
          </a:solidFill>
          <a:ln>
            <a:noFill/>
          </a:ln>
        </p:spPr>
      </p:sp>
      <p:sp>
        <p:nvSpPr>
          <p:cNvPr id="89" name="Google Shape;89;p22"/>
          <p:cNvSpPr>
            <a:spLocks noGrp="1"/>
          </p:cNvSpPr>
          <p:nvPr>
            <p:ph type="pic" idx="5"/>
          </p:nvPr>
        </p:nvSpPr>
        <p:spPr>
          <a:xfrm>
            <a:off x="9485568" y="1990724"/>
            <a:ext cx="1691640" cy="1435608"/>
          </a:xfrm>
          <a:prstGeom prst="rect">
            <a:avLst/>
          </a:prstGeom>
          <a:solidFill>
            <a:schemeClr val="accent5"/>
          </a:solidFill>
          <a:ln>
            <a:noFill/>
          </a:ln>
        </p:spPr>
      </p:sp>
      <p:sp>
        <p:nvSpPr>
          <p:cNvPr id="90" name="Google Shape;90;p22"/>
          <p:cNvSpPr txBox="1">
            <a:spLocks noGrp="1"/>
          </p:cNvSpPr>
          <p:nvPr>
            <p:ph type="body" idx="1"/>
          </p:nvPr>
        </p:nvSpPr>
        <p:spPr>
          <a:xfrm>
            <a:off x="1079500" y="3781425"/>
            <a:ext cx="1711325" cy="365760"/>
          </a:xfrm>
          <a:prstGeom prst="rect">
            <a:avLst/>
          </a:prstGeom>
          <a:noFill/>
          <a:ln>
            <a:noFill/>
          </a:ln>
        </p:spPr>
        <p:txBody>
          <a:bodyPr spcFirstLastPara="1" wrap="square" lIns="91425" tIns="45700" rIns="91425" bIns="45700" anchor="t" anchorCtr="0">
            <a:noAutofit/>
          </a:bodyPr>
          <a:lstStyle>
            <a:lvl1pPr marL="457200" lvl="0" indent="-228600" algn="l">
              <a:lnSpc>
                <a:spcPct val="85000"/>
              </a:lnSpc>
              <a:spcBef>
                <a:spcPts val="1300"/>
              </a:spcBef>
              <a:spcAft>
                <a:spcPts val="0"/>
              </a:spcAft>
              <a:buClr>
                <a:srgbClr val="FEFEFE"/>
              </a:buClr>
              <a:buSzPts val="2000"/>
              <a:buNone/>
              <a:defRPr sz="2000" b="1"/>
            </a:lvl1pPr>
            <a:lvl2pPr marL="914400" lvl="1" indent="-342900" algn="l">
              <a:lnSpc>
                <a:spcPct val="85000"/>
              </a:lnSpc>
              <a:spcBef>
                <a:spcPts val="600"/>
              </a:spcBef>
              <a:spcAft>
                <a:spcPts val="0"/>
              </a:spcAft>
              <a:buClr>
                <a:srgbClr val="FEFEFE"/>
              </a:buClr>
              <a:buSzPts val="1800"/>
              <a:buChar char=" "/>
              <a:defRPr/>
            </a:lvl2pPr>
            <a:lvl3pPr marL="1371600" lvl="2" indent="-342900" algn="l">
              <a:lnSpc>
                <a:spcPct val="85000"/>
              </a:lnSpc>
              <a:spcBef>
                <a:spcPts val="600"/>
              </a:spcBef>
              <a:spcAft>
                <a:spcPts val="0"/>
              </a:spcAft>
              <a:buClr>
                <a:srgbClr val="FEFEFE"/>
              </a:buClr>
              <a:buSzPts val="1800"/>
              <a:buChar char=" "/>
              <a:defRPr/>
            </a:lvl3pPr>
            <a:lvl4pPr marL="1828800" lvl="3" indent="-342900" algn="l">
              <a:lnSpc>
                <a:spcPct val="85000"/>
              </a:lnSpc>
              <a:spcBef>
                <a:spcPts val="600"/>
              </a:spcBef>
              <a:spcAft>
                <a:spcPts val="0"/>
              </a:spcAft>
              <a:buClr>
                <a:srgbClr val="FEFEFE"/>
              </a:buClr>
              <a:buSzPts val="1800"/>
              <a:buChar char=" "/>
              <a:defRPr/>
            </a:lvl4pPr>
            <a:lvl5pPr marL="2286000" lvl="4" indent="-342900" algn="l">
              <a:lnSpc>
                <a:spcPct val="85000"/>
              </a:lnSpc>
              <a:spcBef>
                <a:spcPts val="600"/>
              </a:spcBef>
              <a:spcAft>
                <a:spcPts val="0"/>
              </a:spcAft>
              <a:buClr>
                <a:srgbClr val="FEFEFE"/>
              </a:buClr>
              <a:buSzPts val="1800"/>
              <a:buChar char=" "/>
              <a:defRPr/>
            </a:lvl5pPr>
            <a:lvl6pPr marL="2743200" lvl="5" indent="-342900" algn="l">
              <a:lnSpc>
                <a:spcPct val="85000"/>
              </a:lnSpc>
              <a:spcBef>
                <a:spcPts val="600"/>
              </a:spcBef>
              <a:spcAft>
                <a:spcPts val="0"/>
              </a:spcAft>
              <a:buClr>
                <a:srgbClr val="FEFEFE"/>
              </a:buClr>
              <a:buSzPts val="1800"/>
              <a:buChar char=" "/>
              <a:defRPr/>
            </a:lvl6pPr>
            <a:lvl7pPr marL="3200400" lvl="6" indent="-342900" algn="l">
              <a:lnSpc>
                <a:spcPct val="85000"/>
              </a:lnSpc>
              <a:spcBef>
                <a:spcPts val="600"/>
              </a:spcBef>
              <a:spcAft>
                <a:spcPts val="0"/>
              </a:spcAft>
              <a:buClr>
                <a:srgbClr val="FEFEFE"/>
              </a:buClr>
              <a:buSzPts val="1800"/>
              <a:buChar char=" "/>
              <a:defRPr/>
            </a:lvl7pPr>
            <a:lvl8pPr marL="3657600" lvl="7" indent="-342900" algn="l">
              <a:lnSpc>
                <a:spcPct val="85000"/>
              </a:lnSpc>
              <a:spcBef>
                <a:spcPts val="600"/>
              </a:spcBef>
              <a:spcAft>
                <a:spcPts val="0"/>
              </a:spcAft>
              <a:buClr>
                <a:srgbClr val="FEFEFE"/>
              </a:buClr>
              <a:buSzPts val="1800"/>
              <a:buChar char=" "/>
              <a:defRPr/>
            </a:lvl8pPr>
            <a:lvl9pPr marL="4114800" lvl="8" indent="-342900" algn="l">
              <a:lnSpc>
                <a:spcPct val="85000"/>
              </a:lnSpc>
              <a:spcBef>
                <a:spcPts val="600"/>
              </a:spcBef>
              <a:spcAft>
                <a:spcPts val="0"/>
              </a:spcAft>
              <a:buClr>
                <a:srgbClr val="FEFEFE"/>
              </a:buClr>
              <a:buSzPts val="1800"/>
              <a:buChar char=" "/>
              <a:defRPr/>
            </a:lvl9pPr>
          </a:lstStyle>
          <a:p>
            <a:endParaRPr/>
          </a:p>
        </p:txBody>
      </p:sp>
      <p:sp>
        <p:nvSpPr>
          <p:cNvPr id="91" name="Google Shape;91;p22"/>
          <p:cNvSpPr txBox="1">
            <a:spLocks noGrp="1"/>
          </p:cNvSpPr>
          <p:nvPr>
            <p:ph type="body" idx="6"/>
          </p:nvPr>
        </p:nvSpPr>
        <p:spPr>
          <a:xfrm>
            <a:off x="1078734" y="4232951"/>
            <a:ext cx="1711572" cy="638175"/>
          </a:xfrm>
          <a:prstGeom prst="rect">
            <a:avLst/>
          </a:prstGeom>
          <a:noFill/>
          <a:ln>
            <a:noFill/>
          </a:ln>
        </p:spPr>
        <p:txBody>
          <a:bodyPr spcFirstLastPara="1" wrap="square" lIns="91425" tIns="45700" rIns="91425" bIns="45700" anchor="t" anchorCtr="0">
            <a:noAutofit/>
          </a:bodyPr>
          <a:lstStyle>
            <a:lvl1pPr marL="457200" lvl="0" indent="-228600" algn="l">
              <a:lnSpc>
                <a:spcPct val="85000"/>
              </a:lnSpc>
              <a:spcBef>
                <a:spcPts val="1300"/>
              </a:spcBef>
              <a:spcAft>
                <a:spcPts val="0"/>
              </a:spcAft>
              <a:buClr>
                <a:srgbClr val="FEFEFE"/>
              </a:buClr>
              <a:buSzPts val="1800"/>
              <a:buNone/>
              <a:defRPr sz="1800"/>
            </a:lvl1pPr>
            <a:lvl2pPr marL="914400" lvl="1" indent="-342900" algn="l">
              <a:lnSpc>
                <a:spcPct val="85000"/>
              </a:lnSpc>
              <a:spcBef>
                <a:spcPts val="600"/>
              </a:spcBef>
              <a:spcAft>
                <a:spcPts val="0"/>
              </a:spcAft>
              <a:buClr>
                <a:srgbClr val="FEFEFE"/>
              </a:buClr>
              <a:buSzPts val="1800"/>
              <a:buChar char=" "/>
              <a:defRPr/>
            </a:lvl2pPr>
            <a:lvl3pPr marL="1371600" lvl="2" indent="-342900" algn="l">
              <a:lnSpc>
                <a:spcPct val="85000"/>
              </a:lnSpc>
              <a:spcBef>
                <a:spcPts val="600"/>
              </a:spcBef>
              <a:spcAft>
                <a:spcPts val="0"/>
              </a:spcAft>
              <a:buClr>
                <a:srgbClr val="FEFEFE"/>
              </a:buClr>
              <a:buSzPts val="1800"/>
              <a:buChar char=" "/>
              <a:defRPr/>
            </a:lvl3pPr>
            <a:lvl4pPr marL="1828800" lvl="3" indent="-342900" algn="l">
              <a:lnSpc>
                <a:spcPct val="85000"/>
              </a:lnSpc>
              <a:spcBef>
                <a:spcPts val="600"/>
              </a:spcBef>
              <a:spcAft>
                <a:spcPts val="0"/>
              </a:spcAft>
              <a:buClr>
                <a:srgbClr val="FEFEFE"/>
              </a:buClr>
              <a:buSzPts val="1800"/>
              <a:buChar char=" "/>
              <a:defRPr/>
            </a:lvl4pPr>
            <a:lvl5pPr marL="2286000" lvl="4" indent="-342900" algn="l">
              <a:lnSpc>
                <a:spcPct val="85000"/>
              </a:lnSpc>
              <a:spcBef>
                <a:spcPts val="600"/>
              </a:spcBef>
              <a:spcAft>
                <a:spcPts val="0"/>
              </a:spcAft>
              <a:buClr>
                <a:srgbClr val="FEFEFE"/>
              </a:buClr>
              <a:buSzPts val="1800"/>
              <a:buChar char=" "/>
              <a:defRPr/>
            </a:lvl5pPr>
            <a:lvl6pPr marL="2743200" lvl="5" indent="-342900" algn="l">
              <a:lnSpc>
                <a:spcPct val="85000"/>
              </a:lnSpc>
              <a:spcBef>
                <a:spcPts val="600"/>
              </a:spcBef>
              <a:spcAft>
                <a:spcPts val="0"/>
              </a:spcAft>
              <a:buClr>
                <a:srgbClr val="FEFEFE"/>
              </a:buClr>
              <a:buSzPts val="1800"/>
              <a:buChar char=" "/>
              <a:defRPr/>
            </a:lvl6pPr>
            <a:lvl7pPr marL="3200400" lvl="6" indent="-342900" algn="l">
              <a:lnSpc>
                <a:spcPct val="85000"/>
              </a:lnSpc>
              <a:spcBef>
                <a:spcPts val="600"/>
              </a:spcBef>
              <a:spcAft>
                <a:spcPts val="0"/>
              </a:spcAft>
              <a:buClr>
                <a:srgbClr val="FEFEFE"/>
              </a:buClr>
              <a:buSzPts val="1800"/>
              <a:buChar char=" "/>
              <a:defRPr/>
            </a:lvl7pPr>
            <a:lvl8pPr marL="3657600" lvl="7" indent="-342900" algn="l">
              <a:lnSpc>
                <a:spcPct val="85000"/>
              </a:lnSpc>
              <a:spcBef>
                <a:spcPts val="600"/>
              </a:spcBef>
              <a:spcAft>
                <a:spcPts val="0"/>
              </a:spcAft>
              <a:buClr>
                <a:srgbClr val="FEFEFE"/>
              </a:buClr>
              <a:buSzPts val="1800"/>
              <a:buChar char=" "/>
              <a:defRPr/>
            </a:lvl8pPr>
            <a:lvl9pPr marL="4114800" lvl="8" indent="-342900" algn="l">
              <a:lnSpc>
                <a:spcPct val="85000"/>
              </a:lnSpc>
              <a:spcBef>
                <a:spcPts val="600"/>
              </a:spcBef>
              <a:spcAft>
                <a:spcPts val="0"/>
              </a:spcAft>
              <a:buClr>
                <a:srgbClr val="FEFEFE"/>
              </a:buClr>
              <a:buSzPts val="1800"/>
              <a:buChar char=" "/>
              <a:defRPr/>
            </a:lvl9pPr>
          </a:lstStyle>
          <a:p>
            <a:endParaRPr/>
          </a:p>
        </p:txBody>
      </p:sp>
      <p:sp>
        <p:nvSpPr>
          <p:cNvPr id="92" name="Google Shape;92;p22"/>
          <p:cNvSpPr txBox="1">
            <a:spLocks noGrp="1"/>
          </p:cNvSpPr>
          <p:nvPr>
            <p:ph type="body" idx="7"/>
          </p:nvPr>
        </p:nvSpPr>
        <p:spPr>
          <a:xfrm>
            <a:off x="3839152" y="3781425"/>
            <a:ext cx="1711325" cy="365760"/>
          </a:xfrm>
          <a:prstGeom prst="rect">
            <a:avLst/>
          </a:prstGeom>
          <a:noFill/>
          <a:ln>
            <a:noFill/>
          </a:ln>
        </p:spPr>
        <p:txBody>
          <a:bodyPr spcFirstLastPara="1" wrap="square" lIns="91425" tIns="45700" rIns="91425" bIns="45700" anchor="t" anchorCtr="0">
            <a:noAutofit/>
          </a:bodyPr>
          <a:lstStyle>
            <a:lvl1pPr marL="457200" lvl="0" indent="-228600" algn="l">
              <a:lnSpc>
                <a:spcPct val="85000"/>
              </a:lnSpc>
              <a:spcBef>
                <a:spcPts val="1300"/>
              </a:spcBef>
              <a:spcAft>
                <a:spcPts val="0"/>
              </a:spcAft>
              <a:buClr>
                <a:srgbClr val="FEFEFE"/>
              </a:buClr>
              <a:buSzPts val="2000"/>
              <a:buNone/>
              <a:defRPr sz="2000" b="1"/>
            </a:lvl1pPr>
            <a:lvl2pPr marL="914400" lvl="1" indent="-342900" algn="l">
              <a:lnSpc>
                <a:spcPct val="85000"/>
              </a:lnSpc>
              <a:spcBef>
                <a:spcPts val="600"/>
              </a:spcBef>
              <a:spcAft>
                <a:spcPts val="0"/>
              </a:spcAft>
              <a:buClr>
                <a:srgbClr val="FEFEFE"/>
              </a:buClr>
              <a:buSzPts val="1800"/>
              <a:buChar char=" "/>
              <a:defRPr/>
            </a:lvl2pPr>
            <a:lvl3pPr marL="1371600" lvl="2" indent="-342900" algn="l">
              <a:lnSpc>
                <a:spcPct val="85000"/>
              </a:lnSpc>
              <a:spcBef>
                <a:spcPts val="600"/>
              </a:spcBef>
              <a:spcAft>
                <a:spcPts val="0"/>
              </a:spcAft>
              <a:buClr>
                <a:srgbClr val="FEFEFE"/>
              </a:buClr>
              <a:buSzPts val="1800"/>
              <a:buChar char=" "/>
              <a:defRPr/>
            </a:lvl3pPr>
            <a:lvl4pPr marL="1828800" lvl="3" indent="-342900" algn="l">
              <a:lnSpc>
                <a:spcPct val="85000"/>
              </a:lnSpc>
              <a:spcBef>
                <a:spcPts val="600"/>
              </a:spcBef>
              <a:spcAft>
                <a:spcPts val="0"/>
              </a:spcAft>
              <a:buClr>
                <a:srgbClr val="FEFEFE"/>
              </a:buClr>
              <a:buSzPts val="1800"/>
              <a:buChar char=" "/>
              <a:defRPr/>
            </a:lvl4pPr>
            <a:lvl5pPr marL="2286000" lvl="4" indent="-342900" algn="l">
              <a:lnSpc>
                <a:spcPct val="85000"/>
              </a:lnSpc>
              <a:spcBef>
                <a:spcPts val="600"/>
              </a:spcBef>
              <a:spcAft>
                <a:spcPts val="0"/>
              </a:spcAft>
              <a:buClr>
                <a:srgbClr val="FEFEFE"/>
              </a:buClr>
              <a:buSzPts val="1800"/>
              <a:buChar char=" "/>
              <a:defRPr/>
            </a:lvl5pPr>
            <a:lvl6pPr marL="2743200" lvl="5" indent="-342900" algn="l">
              <a:lnSpc>
                <a:spcPct val="85000"/>
              </a:lnSpc>
              <a:spcBef>
                <a:spcPts val="600"/>
              </a:spcBef>
              <a:spcAft>
                <a:spcPts val="0"/>
              </a:spcAft>
              <a:buClr>
                <a:srgbClr val="FEFEFE"/>
              </a:buClr>
              <a:buSzPts val="1800"/>
              <a:buChar char=" "/>
              <a:defRPr/>
            </a:lvl6pPr>
            <a:lvl7pPr marL="3200400" lvl="6" indent="-342900" algn="l">
              <a:lnSpc>
                <a:spcPct val="85000"/>
              </a:lnSpc>
              <a:spcBef>
                <a:spcPts val="600"/>
              </a:spcBef>
              <a:spcAft>
                <a:spcPts val="0"/>
              </a:spcAft>
              <a:buClr>
                <a:srgbClr val="FEFEFE"/>
              </a:buClr>
              <a:buSzPts val="1800"/>
              <a:buChar char=" "/>
              <a:defRPr/>
            </a:lvl7pPr>
            <a:lvl8pPr marL="3657600" lvl="7" indent="-342900" algn="l">
              <a:lnSpc>
                <a:spcPct val="85000"/>
              </a:lnSpc>
              <a:spcBef>
                <a:spcPts val="600"/>
              </a:spcBef>
              <a:spcAft>
                <a:spcPts val="0"/>
              </a:spcAft>
              <a:buClr>
                <a:srgbClr val="FEFEFE"/>
              </a:buClr>
              <a:buSzPts val="1800"/>
              <a:buChar char=" "/>
              <a:defRPr/>
            </a:lvl8pPr>
            <a:lvl9pPr marL="4114800" lvl="8" indent="-342900" algn="l">
              <a:lnSpc>
                <a:spcPct val="85000"/>
              </a:lnSpc>
              <a:spcBef>
                <a:spcPts val="600"/>
              </a:spcBef>
              <a:spcAft>
                <a:spcPts val="0"/>
              </a:spcAft>
              <a:buClr>
                <a:srgbClr val="FEFEFE"/>
              </a:buClr>
              <a:buSzPts val="1800"/>
              <a:buChar char=" "/>
              <a:defRPr/>
            </a:lvl9pPr>
          </a:lstStyle>
          <a:p>
            <a:endParaRPr/>
          </a:p>
        </p:txBody>
      </p:sp>
      <p:sp>
        <p:nvSpPr>
          <p:cNvPr id="93" name="Google Shape;93;p22"/>
          <p:cNvSpPr txBox="1">
            <a:spLocks noGrp="1"/>
          </p:cNvSpPr>
          <p:nvPr>
            <p:ph type="body" idx="8"/>
          </p:nvPr>
        </p:nvSpPr>
        <p:spPr>
          <a:xfrm>
            <a:off x="3838385" y="4232951"/>
            <a:ext cx="1711572" cy="638175"/>
          </a:xfrm>
          <a:prstGeom prst="rect">
            <a:avLst/>
          </a:prstGeom>
          <a:noFill/>
          <a:ln>
            <a:noFill/>
          </a:ln>
        </p:spPr>
        <p:txBody>
          <a:bodyPr spcFirstLastPara="1" wrap="square" lIns="91425" tIns="45700" rIns="91425" bIns="45700" anchor="t" anchorCtr="0">
            <a:noAutofit/>
          </a:bodyPr>
          <a:lstStyle>
            <a:lvl1pPr marL="457200" lvl="0" indent="-228600" algn="l">
              <a:lnSpc>
                <a:spcPct val="85000"/>
              </a:lnSpc>
              <a:spcBef>
                <a:spcPts val="1300"/>
              </a:spcBef>
              <a:spcAft>
                <a:spcPts val="0"/>
              </a:spcAft>
              <a:buClr>
                <a:srgbClr val="FEFEFE"/>
              </a:buClr>
              <a:buSzPts val="1800"/>
              <a:buNone/>
              <a:defRPr sz="1800"/>
            </a:lvl1pPr>
            <a:lvl2pPr marL="914400" lvl="1" indent="-342900" algn="l">
              <a:lnSpc>
                <a:spcPct val="85000"/>
              </a:lnSpc>
              <a:spcBef>
                <a:spcPts val="600"/>
              </a:spcBef>
              <a:spcAft>
                <a:spcPts val="0"/>
              </a:spcAft>
              <a:buClr>
                <a:srgbClr val="FEFEFE"/>
              </a:buClr>
              <a:buSzPts val="1800"/>
              <a:buChar char=" "/>
              <a:defRPr/>
            </a:lvl2pPr>
            <a:lvl3pPr marL="1371600" lvl="2" indent="-342900" algn="l">
              <a:lnSpc>
                <a:spcPct val="85000"/>
              </a:lnSpc>
              <a:spcBef>
                <a:spcPts val="600"/>
              </a:spcBef>
              <a:spcAft>
                <a:spcPts val="0"/>
              </a:spcAft>
              <a:buClr>
                <a:srgbClr val="FEFEFE"/>
              </a:buClr>
              <a:buSzPts val="1800"/>
              <a:buChar char=" "/>
              <a:defRPr/>
            </a:lvl3pPr>
            <a:lvl4pPr marL="1828800" lvl="3" indent="-342900" algn="l">
              <a:lnSpc>
                <a:spcPct val="85000"/>
              </a:lnSpc>
              <a:spcBef>
                <a:spcPts val="600"/>
              </a:spcBef>
              <a:spcAft>
                <a:spcPts val="0"/>
              </a:spcAft>
              <a:buClr>
                <a:srgbClr val="FEFEFE"/>
              </a:buClr>
              <a:buSzPts val="1800"/>
              <a:buChar char=" "/>
              <a:defRPr/>
            </a:lvl4pPr>
            <a:lvl5pPr marL="2286000" lvl="4" indent="-342900" algn="l">
              <a:lnSpc>
                <a:spcPct val="85000"/>
              </a:lnSpc>
              <a:spcBef>
                <a:spcPts val="600"/>
              </a:spcBef>
              <a:spcAft>
                <a:spcPts val="0"/>
              </a:spcAft>
              <a:buClr>
                <a:srgbClr val="FEFEFE"/>
              </a:buClr>
              <a:buSzPts val="1800"/>
              <a:buChar char=" "/>
              <a:defRPr/>
            </a:lvl5pPr>
            <a:lvl6pPr marL="2743200" lvl="5" indent="-342900" algn="l">
              <a:lnSpc>
                <a:spcPct val="85000"/>
              </a:lnSpc>
              <a:spcBef>
                <a:spcPts val="600"/>
              </a:spcBef>
              <a:spcAft>
                <a:spcPts val="0"/>
              </a:spcAft>
              <a:buClr>
                <a:srgbClr val="FEFEFE"/>
              </a:buClr>
              <a:buSzPts val="1800"/>
              <a:buChar char=" "/>
              <a:defRPr/>
            </a:lvl6pPr>
            <a:lvl7pPr marL="3200400" lvl="6" indent="-342900" algn="l">
              <a:lnSpc>
                <a:spcPct val="85000"/>
              </a:lnSpc>
              <a:spcBef>
                <a:spcPts val="600"/>
              </a:spcBef>
              <a:spcAft>
                <a:spcPts val="0"/>
              </a:spcAft>
              <a:buClr>
                <a:srgbClr val="FEFEFE"/>
              </a:buClr>
              <a:buSzPts val="1800"/>
              <a:buChar char=" "/>
              <a:defRPr/>
            </a:lvl7pPr>
            <a:lvl8pPr marL="3657600" lvl="7" indent="-342900" algn="l">
              <a:lnSpc>
                <a:spcPct val="85000"/>
              </a:lnSpc>
              <a:spcBef>
                <a:spcPts val="600"/>
              </a:spcBef>
              <a:spcAft>
                <a:spcPts val="0"/>
              </a:spcAft>
              <a:buClr>
                <a:srgbClr val="FEFEFE"/>
              </a:buClr>
              <a:buSzPts val="1800"/>
              <a:buChar char=" "/>
              <a:defRPr/>
            </a:lvl8pPr>
            <a:lvl9pPr marL="4114800" lvl="8" indent="-342900" algn="l">
              <a:lnSpc>
                <a:spcPct val="85000"/>
              </a:lnSpc>
              <a:spcBef>
                <a:spcPts val="600"/>
              </a:spcBef>
              <a:spcAft>
                <a:spcPts val="0"/>
              </a:spcAft>
              <a:buClr>
                <a:srgbClr val="FEFEFE"/>
              </a:buClr>
              <a:buSzPts val="1800"/>
              <a:buChar char=" "/>
              <a:defRPr/>
            </a:lvl9pPr>
          </a:lstStyle>
          <a:p>
            <a:endParaRPr/>
          </a:p>
        </p:txBody>
      </p:sp>
      <p:sp>
        <p:nvSpPr>
          <p:cNvPr id="94" name="Google Shape;94;p22"/>
          <p:cNvSpPr txBox="1">
            <a:spLocks noGrp="1"/>
          </p:cNvSpPr>
          <p:nvPr>
            <p:ph type="body" idx="9"/>
          </p:nvPr>
        </p:nvSpPr>
        <p:spPr>
          <a:xfrm>
            <a:off x="6662744" y="3781425"/>
            <a:ext cx="1711325" cy="365760"/>
          </a:xfrm>
          <a:prstGeom prst="rect">
            <a:avLst/>
          </a:prstGeom>
          <a:noFill/>
          <a:ln>
            <a:noFill/>
          </a:ln>
        </p:spPr>
        <p:txBody>
          <a:bodyPr spcFirstLastPara="1" wrap="square" lIns="91425" tIns="45700" rIns="91425" bIns="45700" anchor="t" anchorCtr="0">
            <a:noAutofit/>
          </a:bodyPr>
          <a:lstStyle>
            <a:lvl1pPr marL="457200" lvl="0" indent="-228600" algn="l">
              <a:lnSpc>
                <a:spcPct val="85000"/>
              </a:lnSpc>
              <a:spcBef>
                <a:spcPts val="1300"/>
              </a:spcBef>
              <a:spcAft>
                <a:spcPts val="0"/>
              </a:spcAft>
              <a:buClr>
                <a:srgbClr val="FEFEFE"/>
              </a:buClr>
              <a:buSzPts val="2000"/>
              <a:buNone/>
              <a:defRPr sz="2000" b="1"/>
            </a:lvl1pPr>
            <a:lvl2pPr marL="914400" lvl="1" indent="-342900" algn="l">
              <a:lnSpc>
                <a:spcPct val="85000"/>
              </a:lnSpc>
              <a:spcBef>
                <a:spcPts val="600"/>
              </a:spcBef>
              <a:spcAft>
                <a:spcPts val="0"/>
              </a:spcAft>
              <a:buClr>
                <a:srgbClr val="FEFEFE"/>
              </a:buClr>
              <a:buSzPts val="1800"/>
              <a:buChar char=" "/>
              <a:defRPr/>
            </a:lvl2pPr>
            <a:lvl3pPr marL="1371600" lvl="2" indent="-342900" algn="l">
              <a:lnSpc>
                <a:spcPct val="85000"/>
              </a:lnSpc>
              <a:spcBef>
                <a:spcPts val="600"/>
              </a:spcBef>
              <a:spcAft>
                <a:spcPts val="0"/>
              </a:spcAft>
              <a:buClr>
                <a:srgbClr val="FEFEFE"/>
              </a:buClr>
              <a:buSzPts val="1800"/>
              <a:buChar char=" "/>
              <a:defRPr/>
            </a:lvl3pPr>
            <a:lvl4pPr marL="1828800" lvl="3" indent="-342900" algn="l">
              <a:lnSpc>
                <a:spcPct val="85000"/>
              </a:lnSpc>
              <a:spcBef>
                <a:spcPts val="600"/>
              </a:spcBef>
              <a:spcAft>
                <a:spcPts val="0"/>
              </a:spcAft>
              <a:buClr>
                <a:srgbClr val="FEFEFE"/>
              </a:buClr>
              <a:buSzPts val="1800"/>
              <a:buChar char=" "/>
              <a:defRPr/>
            </a:lvl4pPr>
            <a:lvl5pPr marL="2286000" lvl="4" indent="-342900" algn="l">
              <a:lnSpc>
                <a:spcPct val="85000"/>
              </a:lnSpc>
              <a:spcBef>
                <a:spcPts val="600"/>
              </a:spcBef>
              <a:spcAft>
                <a:spcPts val="0"/>
              </a:spcAft>
              <a:buClr>
                <a:srgbClr val="FEFEFE"/>
              </a:buClr>
              <a:buSzPts val="1800"/>
              <a:buChar char=" "/>
              <a:defRPr/>
            </a:lvl5pPr>
            <a:lvl6pPr marL="2743200" lvl="5" indent="-342900" algn="l">
              <a:lnSpc>
                <a:spcPct val="85000"/>
              </a:lnSpc>
              <a:spcBef>
                <a:spcPts val="600"/>
              </a:spcBef>
              <a:spcAft>
                <a:spcPts val="0"/>
              </a:spcAft>
              <a:buClr>
                <a:srgbClr val="FEFEFE"/>
              </a:buClr>
              <a:buSzPts val="1800"/>
              <a:buChar char=" "/>
              <a:defRPr/>
            </a:lvl6pPr>
            <a:lvl7pPr marL="3200400" lvl="6" indent="-342900" algn="l">
              <a:lnSpc>
                <a:spcPct val="85000"/>
              </a:lnSpc>
              <a:spcBef>
                <a:spcPts val="600"/>
              </a:spcBef>
              <a:spcAft>
                <a:spcPts val="0"/>
              </a:spcAft>
              <a:buClr>
                <a:srgbClr val="FEFEFE"/>
              </a:buClr>
              <a:buSzPts val="1800"/>
              <a:buChar char=" "/>
              <a:defRPr/>
            </a:lvl7pPr>
            <a:lvl8pPr marL="3657600" lvl="7" indent="-342900" algn="l">
              <a:lnSpc>
                <a:spcPct val="85000"/>
              </a:lnSpc>
              <a:spcBef>
                <a:spcPts val="600"/>
              </a:spcBef>
              <a:spcAft>
                <a:spcPts val="0"/>
              </a:spcAft>
              <a:buClr>
                <a:srgbClr val="FEFEFE"/>
              </a:buClr>
              <a:buSzPts val="1800"/>
              <a:buChar char=" "/>
              <a:defRPr/>
            </a:lvl8pPr>
            <a:lvl9pPr marL="4114800" lvl="8" indent="-342900" algn="l">
              <a:lnSpc>
                <a:spcPct val="85000"/>
              </a:lnSpc>
              <a:spcBef>
                <a:spcPts val="600"/>
              </a:spcBef>
              <a:spcAft>
                <a:spcPts val="0"/>
              </a:spcAft>
              <a:buClr>
                <a:srgbClr val="FEFEFE"/>
              </a:buClr>
              <a:buSzPts val="1800"/>
              <a:buChar char=" "/>
              <a:defRPr/>
            </a:lvl9pPr>
          </a:lstStyle>
          <a:p>
            <a:endParaRPr/>
          </a:p>
        </p:txBody>
      </p:sp>
      <p:sp>
        <p:nvSpPr>
          <p:cNvPr id="95" name="Google Shape;95;p22"/>
          <p:cNvSpPr txBox="1">
            <a:spLocks noGrp="1"/>
          </p:cNvSpPr>
          <p:nvPr>
            <p:ph type="body" idx="13"/>
          </p:nvPr>
        </p:nvSpPr>
        <p:spPr>
          <a:xfrm>
            <a:off x="6661977" y="4232951"/>
            <a:ext cx="1711572" cy="638175"/>
          </a:xfrm>
          <a:prstGeom prst="rect">
            <a:avLst/>
          </a:prstGeom>
          <a:noFill/>
          <a:ln>
            <a:noFill/>
          </a:ln>
        </p:spPr>
        <p:txBody>
          <a:bodyPr spcFirstLastPara="1" wrap="square" lIns="91425" tIns="45700" rIns="91425" bIns="45700" anchor="t" anchorCtr="0">
            <a:noAutofit/>
          </a:bodyPr>
          <a:lstStyle>
            <a:lvl1pPr marL="457200" lvl="0" indent="-228600" algn="l">
              <a:lnSpc>
                <a:spcPct val="85000"/>
              </a:lnSpc>
              <a:spcBef>
                <a:spcPts val="1300"/>
              </a:spcBef>
              <a:spcAft>
                <a:spcPts val="0"/>
              </a:spcAft>
              <a:buClr>
                <a:srgbClr val="FEFEFE"/>
              </a:buClr>
              <a:buSzPts val="1800"/>
              <a:buNone/>
              <a:defRPr sz="1800"/>
            </a:lvl1pPr>
            <a:lvl2pPr marL="914400" lvl="1" indent="-342900" algn="l">
              <a:lnSpc>
                <a:spcPct val="85000"/>
              </a:lnSpc>
              <a:spcBef>
                <a:spcPts val="600"/>
              </a:spcBef>
              <a:spcAft>
                <a:spcPts val="0"/>
              </a:spcAft>
              <a:buClr>
                <a:srgbClr val="FEFEFE"/>
              </a:buClr>
              <a:buSzPts val="1800"/>
              <a:buChar char=" "/>
              <a:defRPr/>
            </a:lvl2pPr>
            <a:lvl3pPr marL="1371600" lvl="2" indent="-342900" algn="l">
              <a:lnSpc>
                <a:spcPct val="85000"/>
              </a:lnSpc>
              <a:spcBef>
                <a:spcPts val="600"/>
              </a:spcBef>
              <a:spcAft>
                <a:spcPts val="0"/>
              </a:spcAft>
              <a:buClr>
                <a:srgbClr val="FEFEFE"/>
              </a:buClr>
              <a:buSzPts val="1800"/>
              <a:buChar char=" "/>
              <a:defRPr/>
            </a:lvl3pPr>
            <a:lvl4pPr marL="1828800" lvl="3" indent="-342900" algn="l">
              <a:lnSpc>
                <a:spcPct val="85000"/>
              </a:lnSpc>
              <a:spcBef>
                <a:spcPts val="600"/>
              </a:spcBef>
              <a:spcAft>
                <a:spcPts val="0"/>
              </a:spcAft>
              <a:buClr>
                <a:srgbClr val="FEFEFE"/>
              </a:buClr>
              <a:buSzPts val="1800"/>
              <a:buChar char=" "/>
              <a:defRPr/>
            </a:lvl4pPr>
            <a:lvl5pPr marL="2286000" lvl="4" indent="-342900" algn="l">
              <a:lnSpc>
                <a:spcPct val="85000"/>
              </a:lnSpc>
              <a:spcBef>
                <a:spcPts val="600"/>
              </a:spcBef>
              <a:spcAft>
                <a:spcPts val="0"/>
              </a:spcAft>
              <a:buClr>
                <a:srgbClr val="FEFEFE"/>
              </a:buClr>
              <a:buSzPts val="1800"/>
              <a:buChar char=" "/>
              <a:defRPr/>
            </a:lvl5pPr>
            <a:lvl6pPr marL="2743200" lvl="5" indent="-342900" algn="l">
              <a:lnSpc>
                <a:spcPct val="85000"/>
              </a:lnSpc>
              <a:spcBef>
                <a:spcPts val="600"/>
              </a:spcBef>
              <a:spcAft>
                <a:spcPts val="0"/>
              </a:spcAft>
              <a:buClr>
                <a:srgbClr val="FEFEFE"/>
              </a:buClr>
              <a:buSzPts val="1800"/>
              <a:buChar char=" "/>
              <a:defRPr/>
            </a:lvl6pPr>
            <a:lvl7pPr marL="3200400" lvl="6" indent="-342900" algn="l">
              <a:lnSpc>
                <a:spcPct val="85000"/>
              </a:lnSpc>
              <a:spcBef>
                <a:spcPts val="600"/>
              </a:spcBef>
              <a:spcAft>
                <a:spcPts val="0"/>
              </a:spcAft>
              <a:buClr>
                <a:srgbClr val="FEFEFE"/>
              </a:buClr>
              <a:buSzPts val="1800"/>
              <a:buChar char=" "/>
              <a:defRPr/>
            </a:lvl7pPr>
            <a:lvl8pPr marL="3657600" lvl="7" indent="-342900" algn="l">
              <a:lnSpc>
                <a:spcPct val="85000"/>
              </a:lnSpc>
              <a:spcBef>
                <a:spcPts val="600"/>
              </a:spcBef>
              <a:spcAft>
                <a:spcPts val="0"/>
              </a:spcAft>
              <a:buClr>
                <a:srgbClr val="FEFEFE"/>
              </a:buClr>
              <a:buSzPts val="1800"/>
              <a:buChar char=" "/>
              <a:defRPr/>
            </a:lvl8pPr>
            <a:lvl9pPr marL="4114800" lvl="8" indent="-342900" algn="l">
              <a:lnSpc>
                <a:spcPct val="85000"/>
              </a:lnSpc>
              <a:spcBef>
                <a:spcPts val="600"/>
              </a:spcBef>
              <a:spcAft>
                <a:spcPts val="0"/>
              </a:spcAft>
              <a:buClr>
                <a:srgbClr val="FEFEFE"/>
              </a:buClr>
              <a:buSzPts val="1800"/>
              <a:buChar char=" "/>
              <a:defRPr/>
            </a:lvl9pPr>
          </a:lstStyle>
          <a:p>
            <a:endParaRPr/>
          </a:p>
        </p:txBody>
      </p:sp>
      <p:sp>
        <p:nvSpPr>
          <p:cNvPr id="96" name="Google Shape;96;p22"/>
          <p:cNvSpPr txBox="1">
            <a:spLocks noGrp="1"/>
          </p:cNvSpPr>
          <p:nvPr>
            <p:ph type="body" idx="14"/>
          </p:nvPr>
        </p:nvSpPr>
        <p:spPr>
          <a:xfrm>
            <a:off x="9433112" y="3787288"/>
            <a:ext cx="1711325" cy="365760"/>
          </a:xfrm>
          <a:prstGeom prst="rect">
            <a:avLst/>
          </a:prstGeom>
          <a:noFill/>
          <a:ln>
            <a:noFill/>
          </a:ln>
        </p:spPr>
        <p:txBody>
          <a:bodyPr spcFirstLastPara="1" wrap="square" lIns="91425" tIns="45700" rIns="91425" bIns="45700" anchor="t" anchorCtr="0">
            <a:noAutofit/>
          </a:bodyPr>
          <a:lstStyle>
            <a:lvl1pPr marL="457200" lvl="0" indent="-228600" algn="l">
              <a:lnSpc>
                <a:spcPct val="85000"/>
              </a:lnSpc>
              <a:spcBef>
                <a:spcPts val="1300"/>
              </a:spcBef>
              <a:spcAft>
                <a:spcPts val="0"/>
              </a:spcAft>
              <a:buClr>
                <a:srgbClr val="FEFEFE"/>
              </a:buClr>
              <a:buSzPts val="2000"/>
              <a:buNone/>
              <a:defRPr sz="2000" b="1"/>
            </a:lvl1pPr>
            <a:lvl2pPr marL="914400" lvl="1" indent="-342900" algn="l">
              <a:lnSpc>
                <a:spcPct val="85000"/>
              </a:lnSpc>
              <a:spcBef>
                <a:spcPts val="600"/>
              </a:spcBef>
              <a:spcAft>
                <a:spcPts val="0"/>
              </a:spcAft>
              <a:buClr>
                <a:srgbClr val="FEFEFE"/>
              </a:buClr>
              <a:buSzPts val="1800"/>
              <a:buChar char=" "/>
              <a:defRPr/>
            </a:lvl2pPr>
            <a:lvl3pPr marL="1371600" lvl="2" indent="-342900" algn="l">
              <a:lnSpc>
                <a:spcPct val="85000"/>
              </a:lnSpc>
              <a:spcBef>
                <a:spcPts val="600"/>
              </a:spcBef>
              <a:spcAft>
                <a:spcPts val="0"/>
              </a:spcAft>
              <a:buClr>
                <a:srgbClr val="FEFEFE"/>
              </a:buClr>
              <a:buSzPts val="1800"/>
              <a:buChar char=" "/>
              <a:defRPr/>
            </a:lvl3pPr>
            <a:lvl4pPr marL="1828800" lvl="3" indent="-342900" algn="l">
              <a:lnSpc>
                <a:spcPct val="85000"/>
              </a:lnSpc>
              <a:spcBef>
                <a:spcPts val="600"/>
              </a:spcBef>
              <a:spcAft>
                <a:spcPts val="0"/>
              </a:spcAft>
              <a:buClr>
                <a:srgbClr val="FEFEFE"/>
              </a:buClr>
              <a:buSzPts val="1800"/>
              <a:buChar char=" "/>
              <a:defRPr/>
            </a:lvl4pPr>
            <a:lvl5pPr marL="2286000" lvl="4" indent="-342900" algn="l">
              <a:lnSpc>
                <a:spcPct val="85000"/>
              </a:lnSpc>
              <a:spcBef>
                <a:spcPts val="600"/>
              </a:spcBef>
              <a:spcAft>
                <a:spcPts val="0"/>
              </a:spcAft>
              <a:buClr>
                <a:srgbClr val="FEFEFE"/>
              </a:buClr>
              <a:buSzPts val="1800"/>
              <a:buChar char=" "/>
              <a:defRPr/>
            </a:lvl5pPr>
            <a:lvl6pPr marL="2743200" lvl="5" indent="-342900" algn="l">
              <a:lnSpc>
                <a:spcPct val="85000"/>
              </a:lnSpc>
              <a:spcBef>
                <a:spcPts val="600"/>
              </a:spcBef>
              <a:spcAft>
                <a:spcPts val="0"/>
              </a:spcAft>
              <a:buClr>
                <a:srgbClr val="FEFEFE"/>
              </a:buClr>
              <a:buSzPts val="1800"/>
              <a:buChar char=" "/>
              <a:defRPr/>
            </a:lvl6pPr>
            <a:lvl7pPr marL="3200400" lvl="6" indent="-342900" algn="l">
              <a:lnSpc>
                <a:spcPct val="85000"/>
              </a:lnSpc>
              <a:spcBef>
                <a:spcPts val="600"/>
              </a:spcBef>
              <a:spcAft>
                <a:spcPts val="0"/>
              </a:spcAft>
              <a:buClr>
                <a:srgbClr val="FEFEFE"/>
              </a:buClr>
              <a:buSzPts val="1800"/>
              <a:buChar char=" "/>
              <a:defRPr/>
            </a:lvl7pPr>
            <a:lvl8pPr marL="3657600" lvl="7" indent="-342900" algn="l">
              <a:lnSpc>
                <a:spcPct val="85000"/>
              </a:lnSpc>
              <a:spcBef>
                <a:spcPts val="600"/>
              </a:spcBef>
              <a:spcAft>
                <a:spcPts val="0"/>
              </a:spcAft>
              <a:buClr>
                <a:srgbClr val="FEFEFE"/>
              </a:buClr>
              <a:buSzPts val="1800"/>
              <a:buChar char=" "/>
              <a:defRPr/>
            </a:lvl8pPr>
            <a:lvl9pPr marL="4114800" lvl="8" indent="-342900" algn="l">
              <a:lnSpc>
                <a:spcPct val="85000"/>
              </a:lnSpc>
              <a:spcBef>
                <a:spcPts val="600"/>
              </a:spcBef>
              <a:spcAft>
                <a:spcPts val="0"/>
              </a:spcAft>
              <a:buClr>
                <a:srgbClr val="FEFEFE"/>
              </a:buClr>
              <a:buSzPts val="1800"/>
              <a:buChar char=" "/>
              <a:defRPr/>
            </a:lvl9pPr>
          </a:lstStyle>
          <a:p>
            <a:endParaRPr/>
          </a:p>
        </p:txBody>
      </p:sp>
      <p:sp>
        <p:nvSpPr>
          <p:cNvPr id="97" name="Google Shape;97;p22"/>
          <p:cNvSpPr txBox="1">
            <a:spLocks noGrp="1"/>
          </p:cNvSpPr>
          <p:nvPr>
            <p:ph type="body" idx="15"/>
          </p:nvPr>
        </p:nvSpPr>
        <p:spPr>
          <a:xfrm>
            <a:off x="9432346" y="4238814"/>
            <a:ext cx="1711572" cy="638175"/>
          </a:xfrm>
          <a:prstGeom prst="rect">
            <a:avLst/>
          </a:prstGeom>
          <a:noFill/>
          <a:ln>
            <a:noFill/>
          </a:ln>
        </p:spPr>
        <p:txBody>
          <a:bodyPr spcFirstLastPara="1" wrap="square" lIns="91425" tIns="45700" rIns="91425" bIns="45700" anchor="t" anchorCtr="0">
            <a:noAutofit/>
          </a:bodyPr>
          <a:lstStyle>
            <a:lvl1pPr marL="457200" lvl="0" indent="-228600" algn="l">
              <a:lnSpc>
                <a:spcPct val="85000"/>
              </a:lnSpc>
              <a:spcBef>
                <a:spcPts val="1300"/>
              </a:spcBef>
              <a:spcAft>
                <a:spcPts val="0"/>
              </a:spcAft>
              <a:buClr>
                <a:srgbClr val="FEFEFE"/>
              </a:buClr>
              <a:buSzPts val="1800"/>
              <a:buNone/>
              <a:defRPr sz="1800"/>
            </a:lvl1pPr>
            <a:lvl2pPr marL="914400" lvl="1" indent="-342900" algn="l">
              <a:lnSpc>
                <a:spcPct val="85000"/>
              </a:lnSpc>
              <a:spcBef>
                <a:spcPts val="600"/>
              </a:spcBef>
              <a:spcAft>
                <a:spcPts val="0"/>
              </a:spcAft>
              <a:buClr>
                <a:srgbClr val="FEFEFE"/>
              </a:buClr>
              <a:buSzPts val="1800"/>
              <a:buChar char=" "/>
              <a:defRPr/>
            </a:lvl2pPr>
            <a:lvl3pPr marL="1371600" lvl="2" indent="-342900" algn="l">
              <a:lnSpc>
                <a:spcPct val="85000"/>
              </a:lnSpc>
              <a:spcBef>
                <a:spcPts val="600"/>
              </a:spcBef>
              <a:spcAft>
                <a:spcPts val="0"/>
              </a:spcAft>
              <a:buClr>
                <a:srgbClr val="FEFEFE"/>
              </a:buClr>
              <a:buSzPts val="1800"/>
              <a:buChar char=" "/>
              <a:defRPr/>
            </a:lvl3pPr>
            <a:lvl4pPr marL="1828800" lvl="3" indent="-342900" algn="l">
              <a:lnSpc>
                <a:spcPct val="85000"/>
              </a:lnSpc>
              <a:spcBef>
                <a:spcPts val="600"/>
              </a:spcBef>
              <a:spcAft>
                <a:spcPts val="0"/>
              </a:spcAft>
              <a:buClr>
                <a:srgbClr val="FEFEFE"/>
              </a:buClr>
              <a:buSzPts val="1800"/>
              <a:buChar char=" "/>
              <a:defRPr/>
            </a:lvl4pPr>
            <a:lvl5pPr marL="2286000" lvl="4" indent="-342900" algn="l">
              <a:lnSpc>
                <a:spcPct val="85000"/>
              </a:lnSpc>
              <a:spcBef>
                <a:spcPts val="600"/>
              </a:spcBef>
              <a:spcAft>
                <a:spcPts val="0"/>
              </a:spcAft>
              <a:buClr>
                <a:srgbClr val="FEFEFE"/>
              </a:buClr>
              <a:buSzPts val="1800"/>
              <a:buChar char=" "/>
              <a:defRPr/>
            </a:lvl5pPr>
            <a:lvl6pPr marL="2743200" lvl="5" indent="-342900" algn="l">
              <a:lnSpc>
                <a:spcPct val="85000"/>
              </a:lnSpc>
              <a:spcBef>
                <a:spcPts val="600"/>
              </a:spcBef>
              <a:spcAft>
                <a:spcPts val="0"/>
              </a:spcAft>
              <a:buClr>
                <a:srgbClr val="FEFEFE"/>
              </a:buClr>
              <a:buSzPts val="1800"/>
              <a:buChar char=" "/>
              <a:defRPr/>
            </a:lvl6pPr>
            <a:lvl7pPr marL="3200400" lvl="6" indent="-342900" algn="l">
              <a:lnSpc>
                <a:spcPct val="85000"/>
              </a:lnSpc>
              <a:spcBef>
                <a:spcPts val="600"/>
              </a:spcBef>
              <a:spcAft>
                <a:spcPts val="0"/>
              </a:spcAft>
              <a:buClr>
                <a:srgbClr val="FEFEFE"/>
              </a:buClr>
              <a:buSzPts val="1800"/>
              <a:buChar char=" "/>
              <a:defRPr/>
            </a:lvl7pPr>
            <a:lvl8pPr marL="3657600" lvl="7" indent="-342900" algn="l">
              <a:lnSpc>
                <a:spcPct val="85000"/>
              </a:lnSpc>
              <a:spcBef>
                <a:spcPts val="600"/>
              </a:spcBef>
              <a:spcAft>
                <a:spcPts val="0"/>
              </a:spcAft>
              <a:buClr>
                <a:srgbClr val="FEFEFE"/>
              </a:buClr>
              <a:buSzPts val="1800"/>
              <a:buChar char=" "/>
              <a:defRPr/>
            </a:lvl8pPr>
            <a:lvl9pPr marL="4114800" lvl="8" indent="-342900" algn="l">
              <a:lnSpc>
                <a:spcPct val="85000"/>
              </a:lnSpc>
              <a:spcBef>
                <a:spcPts val="600"/>
              </a:spcBef>
              <a:spcAft>
                <a:spcPts val="0"/>
              </a:spcAft>
              <a:buClr>
                <a:srgbClr val="FEFEFE"/>
              </a:buClr>
              <a:buSzPts val="1800"/>
              <a:buChar char=" "/>
              <a:defRPr/>
            </a:lvl9pPr>
          </a:lstStyle>
          <a:p>
            <a:endParaRPr/>
          </a:p>
        </p:txBody>
      </p:sp>
      <p:sp>
        <p:nvSpPr>
          <p:cNvPr id="98" name="Google Shape;98;p22"/>
          <p:cNvSpPr txBox="1">
            <a:spLocks noGrp="1"/>
          </p:cNvSpPr>
          <p:nvPr>
            <p:ph type="dt" idx="10"/>
          </p:nvPr>
        </p:nvSpPr>
        <p:spPr>
          <a:xfrm>
            <a:off x="685800" y="6412447"/>
            <a:ext cx="4114800" cy="228600"/>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99" name="Google Shape;99;p22"/>
          <p:cNvSpPr txBox="1">
            <a:spLocks noGrp="1"/>
          </p:cNvSpPr>
          <p:nvPr>
            <p:ph type="ftr" idx="11"/>
          </p:nvPr>
        </p:nvSpPr>
        <p:spPr>
          <a:xfrm>
            <a:off x="685800" y="6554697"/>
            <a:ext cx="5029200" cy="228600"/>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00" name="Google Shape;100;p22"/>
          <p:cNvSpPr txBox="1">
            <a:spLocks noGrp="1"/>
          </p:cNvSpPr>
          <p:nvPr>
            <p:ph type="sldNum" idx="12"/>
          </p:nvPr>
        </p:nvSpPr>
        <p:spPr>
          <a:xfrm>
            <a:off x="8763927" y="5876414"/>
            <a:ext cx="2926080" cy="1397039"/>
          </a:xfrm>
          <a:prstGeom prst="rect">
            <a:avLst/>
          </a:prstGeom>
          <a:noFill/>
          <a:ln>
            <a:noFill/>
          </a:ln>
        </p:spPr>
        <p:txBody>
          <a:bodyPr spcFirstLastPara="1" wrap="square" lIns="91425" tIns="45700" rIns="91425" bIns="45700" anchor="b"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fr-FR"/>
              <a:t>‹N°›</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Diapositive de titre" type="title">
  <p:cSld name="TITLE">
    <p:spTree>
      <p:nvGrpSpPr>
        <p:cNvPr id="1" name="Shape 101"/>
        <p:cNvGrpSpPr/>
        <p:nvPr/>
      </p:nvGrpSpPr>
      <p:grpSpPr>
        <a:xfrm>
          <a:off x="0" y="0"/>
          <a:ext cx="0" cy="0"/>
          <a:chOff x="0" y="0"/>
          <a:chExt cx="0" cy="0"/>
        </a:xfrm>
      </p:grpSpPr>
      <p:sp>
        <p:nvSpPr>
          <p:cNvPr id="102" name="Google Shape;102;p23"/>
          <p:cNvSpPr/>
          <p:nvPr/>
        </p:nvSpPr>
        <p:spPr>
          <a:xfrm>
            <a:off x="0" y="0"/>
            <a:ext cx="12192000" cy="68580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103;p23"/>
          <p:cNvSpPr txBox="1">
            <a:spLocks noGrp="1"/>
          </p:cNvSpPr>
          <p:nvPr>
            <p:ph type="ctrTitle"/>
          </p:nvPr>
        </p:nvSpPr>
        <p:spPr>
          <a:xfrm>
            <a:off x="603505" y="770467"/>
            <a:ext cx="10782300" cy="3352800"/>
          </a:xfrm>
          <a:prstGeom prst="rect">
            <a:avLst/>
          </a:prstGeom>
          <a:noFill/>
          <a:ln>
            <a:noFill/>
          </a:ln>
        </p:spPr>
        <p:txBody>
          <a:bodyPr spcFirstLastPara="1" wrap="square" lIns="91425" tIns="45700" rIns="91425" bIns="45700" anchor="b" anchorCtr="0">
            <a:noAutofit/>
          </a:bodyPr>
          <a:lstStyle>
            <a:lvl1pPr lvl="0" algn="l">
              <a:lnSpc>
                <a:spcPct val="80000"/>
              </a:lnSpc>
              <a:spcBef>
                <a:spcPts val="0"/>
              </a:spcBef>
              <a:spcAft>
                <a:spcPts val="0"/>
              </a:spcAft>
              <a:buClr>
                <a:srgbClr val="FFFFFF"/>
              </a:buClr>
              <a:buSzPts val="8800"/>
              <a:buFont typeface="Calibri"/>
              <a:buNone/>
              <a:defRPr sz="8800">
                <a:solidFill>
                  <a:srgbClr val="FFFFFF"/>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04" name="Google Shape;104;p23"/>
          <p:cNvSpPr txBox="1">
            <a:spLocks noGrp="1"/>
          </p:cNvSpPr>
          <p:nvPr>
            <p:ph type="subTitle" idx="1"/>
          </p:nvPr>
        </p:nvSpPr>
        <p:spPr>
          <a:xfrm>
            <a:off x="667513" y="4206876"/>
            <a:ext cx="9228201" cy="1645920"/>
          </a:xfrm>
          <a:prstGeom prst="rect">
            <a:avLst/>
          </a:prstGeom>
          <a:noFill/>
          <a:ln>
            <a:noFill/>
          </a:ln>
        </p:spPr>
        <p:txBody>
          <a:bodyPr spcFirstLastPara="1" wrap="square" lIns="91425" tIns="45700" rIns="91425" bIns="45700" anchor="t" anchorCtr="0">
            <a:normAutofit/>
          </a:bodyPr>
          <a:lstStyle>
            <a:lvl1pPr lvl="0" algn="l">
              <a:lnSpc>
                <a:spcPct val="85000"/>
              </a:lnSpc>
              <a:spcBef>
                <a:spcPts val="1300"/>
              </a:spcBef>
              <a:spcAft>
                <a:spcPts val="0"/>
              </a:spcAft>
              <a:buClr>
                <a:schemeClr val="dk1"/>
              </a:buClr>
              <a:buSzPts val="3200"/>
              <a:buNone/>
              <a:defRPr sz="3200">
                <a:solidFill>
                  <a:schemeClr val="dk1"/>
                </a:solidFill>
                <a:latin typeface="Calibri"/>
                <a:ea typeface="Calibri"/>
                <a:cs typeface="Calibri"/>
                <a:sym typeface="Calibri"/>
              </a:defRPr>
            </a:lvl1pPr>
            <a:lvl2pPr lvl="1" algn="ctr">
              <a:lnSpc>
                <a:spcPct val="85000"/>
              </a:lnSpc>
              <a:spcBef>
                <a:spcPts val="600"/>
              </a:spcBef>
              <a:spcAft>
                <a:spcPts val="0"/>
              </a:spcAft>
              <a:buClr>
                <a:srgbClr val="FEFEFE"/>
              </a:buClr>
              <a:buSzPts val="2800"/>
              <a:buNone/>
              <a:defRPr sz="2800"/>
            </a:lvl2pPr>
            <a:lvl3pPr lvl="2" algn="ctr">
              <a:lnSpc>
                <a:spcPct val="85000"/>
              </a:lnSpc>
              <a:spcBef>
                <a:spcPts val="600"/>
              </a:spcBef>
              <a:spcAft>
                <a:spcPts val="0"/>
              </a:spcAft>
              <a:buClr>
                <a:srgbClr val="FEFEFE"/>
              </a:buClr>
              <a:buSzPts val="2400"/>
              <a:buNone/>
              <a:defRPr sz="2400"/>
            </a:lvl3pPr>
            <a:lvl4pPr lvl="3" algn="ctr">
              <a:lnSpc>
                <a:spcPct val="85000"/>
              </a:lnSpc>
              <a:spcBef>
                <a:spcPts val="600"/>
              </a:spcBef>
              <a:spcAft>
                <a:spcPts val="0"/>
              </a:spcAft>
              <a:buClr>
                <a:srgbClr val="FEFEFE"/>
              </a:buClr>
              <a:buSzPts val="2000"/>
              <a:buNone/>
              <a:defRPr sz="2000"/>
            </a:lvl4pPr>
            <a:lvl5pPr lvl="4" algn="ctr">
              <a:lnSpc>
                <a:spcPct val="85000"/>
              </a:lnSpc>
              <a:spcBef>
                <a:spcPts val="600"/>
              </a:spcBef>
              <a:spcAft>
                <a:spcPts val="0"/>
              </a:spcAft>
              <a:buClr>
                <a:srgbClr val="FEFEFE"/>
              </a:buClr>
              <a:buSzPts val="2000"/>
              <a:buNone/>
              <a:defRPr sz="2000"/>
            </a:lvl5pPr>
            <a:lvl6pPr lvl="5" algn="ctr">
              <a:lnSpc>
                <a:spcPct val="85000"/>
              </a:lnSpc>
              <a:spcBef>
                <a:spcPts val="600"/>
              </a:spcBef>
              <a:spcAft>
                <a:spcPts val="0"/>
              </a:spcAft>
              <a:buClr>
                <a:srgbClr val="FEFEFE"/>
              </a:buClr>
              <a:buSzPts val="2000"/>
              <a:buNone/>
              <a:defRPr sz="2000"/>
            </a:lvl6pPr>
            <a:lvl7pPr lvl="6" algn="ctr">
              <a:lnSpc>
                <a:spcPct val="85000"/>
              </a:lnSpc>
              <a:spcBef>
                <a:spcPts val="600"/>
              </a:spcBef>
              <a:spcAft>
                <a:spcPts val="0"/>
              </a:spcAft>
              <a:buClr>
                <a:srgbClr val="FEFEFE"/>
              </a:buClr>
              <a:buSzPts val="2000"/>
              <a:buNone/>
              <a:defRPr sz="2000"/>
            </a:lvl7pPr>
            <a:lvl8pPr lvl="7" algn="ctr">
              <a:lnSpc>
                <a:spcPct val="85000"/>
              </a:lnSpc>
              <a:spcBef>
                <a:spcPts val="600"/>
              </a:spcBef>
              <a:spcAft>
                <a:spcPts val="0"/>
              </a:spcAft>
              <a:buClr>
                <a:srgbClr val="FEFEFE"/>
              </a:buClr>
              <a:buSzPts val="2000"/>
              <a:buNone/>
              <a:defRPr sz="2000"/>
            </a:lvl8pPr>
            <a:lvl9pPr lvl="8" algn="ctr">
              <a:lnSpc>
                <a:spcPct val="85000"/>
              </a:lnSpc>
              <a:spcBef>
                <a:spcPts val="600"/>
              </a:spcBef>
              <a:spcAft>
                <a:spcPts val="0"/>
              </a:spcAft>
              <a:buClr>
                <a:srgbClr val="FEFEFE"/>
              </a:buClr>
              <a:buSzPts val="2000"/>
              <a:buNone/>
              <a:defRPr sz="2000"/>
            </a:lvl9pPr>
          </a:lstStyle>
          <a:p>
            <a:endParaRPr/>
          </a:p>
        </p:txBody>
      </p:sp>
      <p:sp>
        <p:nvSpPr>
          <p:cNvPr id="105" name="Google Shape;105;p23"/>
          <p:cNvSpPr txBox="1">
            <a:spLocks noGrp="1"/>
          </p:cNvSpPr>
          <p:nvPr>
            <p:ph type="dt" idx="10"/>
          </p:nvPr>
        </p:nvSpPr>
        <p:spPr>
          <a:xfrm>
            <a:off x="685800" y="6412447"/>
            <a:ext cx="4114800" cy="228600"/>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solidFill>
                  <a:srgbClr val="FFFFFF"/>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06" name="Google Shape;106;p23"/>
          <p:cNvSpPr txBox="1">
            <a:spLocks noGrp="1"/>
          </p:cNvSpPr>
          <p:nvPr>
            <p:ph type="ftr" idx="11"/>
          </p:nvPr>
        </p:nvSpPr>
        <p:spPr>
          <a:xfrm>
            <a:off x="685800" y="6554697"/>
            <a:ext cx="5029200" cy="228600"/>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solidFill>
                  <a:srgbClr val="FFFFFF"/>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07" name="Google Shape;107;p23"/>
          <p:cNvSpPr txBox="1">
            <a:spLocks noGrp="1"/>
          </p:cNvSpPr>
          <p:nvPr>
            <p:ph type="sldNum" idx="12"/>
          </p:nvPr>
        </p:nvSpPr>
        <p:spPr>
          <a:xfrm>
            <a:off x="8763927" y="5876414"/>
            <a:ext cx="2926080" cy="1397039"/>
          </a:xfrm>
          <a:prstGeom prst="rect">
            <a:avLst/>
          </a:prstGeom>
          <a:noFill/>
          <a:ln>
            <a:noFill/>
          </a:ln>
        </p:spPr>
        <p:txBody>
          <a:bodyPr spcFirstLastPara="1" wrap="square" lIns="91425" tIns="45700" rIns="91425" bIns="45700" anchor="b" anchorCtr="0">
            <a:noAutofit/>
          </a:bodyPr>
          <a:lstStyle>
            <a:lvl1pPr marL="0" marR="0" lvl="0" indent="0" algn="r">
              <a:spcBef>
                <a:spcPts val="0"/>
              </a:spcBef>
              <a:buNone/>
              <a:defRPr sz="10300" b="0" i="0" u="none" strike="noStrike" cap="none">
                <a:solidFill>
                  <a:srgbClr val="FFFFFF"/>
                </a:solidFill>
                <a:latin typeface="Calibri"/>
                <a:ea typeface="Calibri"/>
                <a:cs typeface="Calibri"/>
                <a:sym typeface="Calibri"/>
              </a:defRPr>
            </a:lvl1pPr>
            <a:lvl2pPr marL="0" marR="0" lvl="1" indent="0" algn="r">
              <a:spcBef>
                <a:spcPts val="0"/>
              </a:spcBef>
              <a:buNone/>
              <a:defRPr sz="10300" b="0" i="0" u="none" strike="noStrike" cap="none">
                <a:solidFill>
                  <a:srgbClr val="FFFFFF"/>
                </a:solidFill>
                <a:latin typeface="Calibri"/>
                <a:ea typeface="Calibri"/>
                <a:cs typeface="Calibri"/>
                <a:sym typeface="Calibri"/>
              </a:defRPr>
            </a:lvl2pPr>
            <a:lvl3pPr marL="0" marR="0" lvl="2" indent="0" algn="r">
              <a:spcBef>
                <a:spcPts val="0"/>
              </a:spcBef>
              <a:buNone/>
              <a:defRPr sz="10300" b="0" i="0" u="none" strike="noStrike" cap="none">
                <a:solidFill>
                  <a:srgbClr val="FFFFFF"/>
                </a:solidFill>
                <a:latin typeface="Calibri"/>
                <a:ea typeface="Calibri"/>
                <a:cs typeface="Calibri"/>
                <a:sym typeface="Calibri"/>
              </a:defRPr>
            </a:lvl3pPr>
            <a:lvl4pPr marL="0" marR="0" lvl="3" indent="0" algn="r">
              <a:spcBef>
                <a:spcPts val="0"/>
              </a:spcBef>
              <a:buNone/>
              <a:defRPr sz="10300" b="0" i="0" u="none" strike="noStrike" cap="none">
                <a:solidFill>
                  <a:srgbClr val="FFFFFF"/>
                </a:solidFill>
                <a:latin typeface="Calibri"/>
                <a:ea typeface="Calibri"/>
                <a:cs typeface="Calibri"/>
                <a:sym typeface="Calibri"/>
              </a:defRPr>
            </a:lvl4pPr>
            <a:lvl5pPr marL="0" marR="0" lvl="4" indent="0" algn="r">
              <a:spcBef>
                <a:spcPts val="0"/>
              </a:spcBef>
              <a:buNone/>
              <a:defRPr sz="10300" b="0" i="0" u="none" strike="noStrike" cap="none">
                <a:solidFill>
                  <a:srgbClr val="FFFFFF"/>
                </a:solidFill>
                <a:latin typeface="Calibri"/>
                <a:ea typeface="Calibri"/>
                <a:cs typeface="Calibri"/>
                <a:sym typeface="Calibri"/>
              </a:defRPr>
            </a:lvl5pPr>
            <a:lvl6pPr marL="0" marR="0" lvl="5" indent="0" algn="r">
              <a:spcBef>
                <a:spcPts val="0"/>
              </a:spcBef>
              <a:buNone/>
              <a:defRPr sz="10300" b="0" i="0" u="none" strike="noStrike" cap="none">
                <a:solidFill>
                  <a:srgbClr val="FFFFFF"/>
                </a:solidFill>
                <a:latin typeface="Calibri"/>
                <a:ea typeface="Calibri"/>
                <a:cs typeface="Calibri"/>
                <a:sym typeface="Calibri"/>
              </a:defRPr>
            </a:lvl6pPr>
            <a:lvl7pPr marL="0" marR="0" lvl="6" indent="0" algn="r">
              <a:spcBef>
                <a:spcPts val="0"/>
              </a:spcBef>
              <a:buNone/>
              <a:defRPr sz="10300" b="0" i="0" u="none" strike="noStrike" cap="none">
                <a:solidFill>
                  <a:srgbClr val="FFFFFF"/>
                </a:solidFill>
                <a:latin typeface="Calibri"/>
                <a:ea typeface="Calibri"/>
                <a:cs typeface="Calibri"/>
                <a:sym typeface="Calibri"/>
              </a:defRPr>
            </a:lvl7pPr>
            <a:lvl8pPr marL="0" marR="0" lvl="7" indent="0" algn="r">
              <a:spcBef>
                <a:spcPts val="0"/>
              </a:spcBef>
              <a:buNone/>
              <a:defRPr sz="10300" b="0" i="0" u="none" strike="noStrike" cap="none">
                <a:solidFill>
                  <a:srgbClr val="FFFFFF"/>
                </a:solidFill>
                <a:latin typeface="Calibri"/>
                <a:ea typeface="Calibri"/>
                <a:cs typeface="Calibri"/>
                <a:sym typeface="Calibri"/>
              </a:defRPr>
            </a:lvl8pPr>
            <a:lvl9pPr marL="0" marR="0" lvl="8" indent="0" algn="r">
              <a:spcBef>
                <a:spcPts val="0"/>
              </a:spcBef>
              <a:buNone/>
              <a:defRPr sz="10300" b="0" i="0" u="none" strike="noStrike" cap="none">
                <a:solidFill>
                  <a:srgbClr val="FFFFFF"/>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fr-FR"/>
              <a:t>‹N°›</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re de section" type="secHead">
  <p:cSld name="SECTION_HEADER">
    <p:spTree>
      <p:nvGrpSpPr>
        <p:cNvPr id="1" name="Shape 108"/>
        <p:cNvGrpSpPr/>
        <p:nvPr/>
      </p:nvGrpSpPr>
      <p:grpSpPr>
        <a:xfrm>
          <a:off x="0" y="0"/>
          <a:ext cx="0" cy="0"/>
          <a:chOff x="0" y="0"/>
          <a:chExt cx="0" cy="0"/>
        </a:xfrm>
      </p:grpSpPr>
      <p:sp>
        <p:nvSpPr>
          <p:cNvPr id="109" name="Google Shape;109;p24"/>
          <p:cNvSpPr txBox="1">
            <a:spLocks noGrp="1"/>
          </p:cNvSpPr>
          <p:nvPr>
            <p:ph type="title"/>
          </p:nvPr>
        </p:nvSpPr>
        <p:spPr>
          <a:xfrm>
            <a:off x="603504" y="767419"/>
            <a:ext cx="10780776" cy="3355848"/>
          </a:xfrm>
          <a:prstGeom prst="rect">
            <a:avLst/>
          </a:prstGeom>
          <a:noFill/>
          <a:ln>
            <a:noFill/>
          </a:ln>
        </p:spPr>
        <p:txBody>
          <a:bodyPr spcFirstLastPara="1" wrap="square" lIns="91425" tIns="45700" rIns="91425" bIns="45700" anchor="b" anchorCtr="0">
            <a:normAutofit/>
          </a:bodyPr>
          <a:lstStyle>
            <a:lvl1pPr lvl="0" algn="l">
              <a:lnSpc>
                <a:spcPct val="80000"/>
              </a:lnSpc>
              <a:spcBef>
                <a:spcPts val="0"/>
              </a:spcBef>
              <a:spcAft>
                <a:spcPts val="0"/>
              </a:spcAft>
              <a:buClr>
                <a:schemeClr val="accent1"/>
              </a:buClr>
              <a:buSzPts val="8800"/>
              <a:buFont typeface="Calibri"/>
              <a:buNone/>
              <a:defRPr sz="8800" b="0">
                <a:solidFill>
                  <a:schemeClr val="accent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10" name="Google Shape;110;p24"/>
          <p:cNvSpPr txBox="1">
            <a:spLocks noGrp="1"/>
          </p:cNvSpPr>
          <p:nvPr>
            <p:ph type="body" idx="1"/>
          </p:nvPr>
        </p:nvSpPr>
        <p:spPr>
          <a:xfrm>
            <a:off x="667512" y="4204209"/>
            <a:ext cx="9226296" cy="1645920"/>
          </a:xfrm>
          <a:prstGeom prst="rect">
            <a:avLst/>
          </a:prstGeom>
          <a:noFill/>
          <a:ln>
            <a:noFill/>
          </a:ln>
        </p:spPr>
        <p:txBody>
          <a:bodyPr spcFirstLastPara="1" wrap="square" lIns="91425" tIns="45700" rIns="91425" bIns="45700" anchor="t" anchorCtr="0">
            <a:normAutofit/>
          </a:bodyPr>
          <a:lstStyle>
            <a:lvl1pPr marL="457200" lvl="0" indent="-228600" algn="l">
              <a:lnSpc>
                <a:spcPct val="85000"/>
              </a:lnSpc>
              <a:spcBef>
                <a:spcPts val="1300"/>
              </a:spcBef>
              <a:spcAft>
                <a:spcPts val="0"/>
              </a:spcAft>
              <a:buClr>
                <a:schemeClr val="lt1"/>
              </a:buClr>
              <a:buSzPts val="3200"/>
              <a:buNone/>
              <a:defRPr sz="3200">
                <a:solidFill>
                  <a:schemeClr val="lt1"/>
                </a:solidFill>
                <a:latin typeface="Calibri"/>
                <a:ea typeface="Calibri"/>
                <a:cs typeface="Calibri"/>
                <a:sym typeface="Calibri"/>
              </a:defRPr>
            </a:lvl1pPr>
            <a:lvl2pPr marL="914400" lvl="1" indent="-228600" algn="l">
              <a:lnSpc>
                <a:spcPct val="85000"/>
              </a:lnSpc>
              <a:spcBef>
                <a:spcPts val="600"/>
              </a:spcBef>
              <a:spcAft>
                <a:spcPts val="0"/>
              </a:spcAft>
              <a:buClr>
                <a:schemeClr val="lt1"/>
              </a:buClr>
              <a:buSzPts val="1800"/>
              <a:buNone/>
              <a:defRPr sz="1800">
                <a:solidFill>
                  <a:schemeClr val="lt1"/>
                </a:solidFill>
              </a:defRPr>
            </a:lvl2pPr>
            <a:lvl3pPr marL="1371600" lvl="2" indent="-228600" algn="l">
              <a:lnSpc>
                <a:spcPct val="85000"/>
              </a:lnSpc>
              <a:spcBef>
                <a:spcPts val="600"/>
              </a:spcBef>
              <a:spcAft>
                <a:spcPts val="0"/>
              </a:spcAft>
              <a:buClr>
                <a:schemeClr val="lt1"/>
              </a:buClr>
              <a:buSzPts val="1600"/>
              <a:buNone/>
              <a:defRPr sz="1600">
                <a:solidFill>
                  <a:schemeClr val="lt1"/>
                </a:solidFill>
              </a:defRPr>
            </a:lvl3pPr>
            <a:lvl4pPr marL="1828800" lvl="3" indent="-228600" algn="l">
              <a:lnSpc>
                <a:spcPct val="85000"/>
              </a:lnSpc>
              <a:spcBef>
                <a:spcPts val="600"/>
              </a:spcBef>
              <a:spcAft>
                <a:spcPts val="0"/>
              </a:spcAft>
              <a:buClr>
                <a:schemeClr val="lt1"/>
              </a:buClr>
              <a:buSzPts val="1400"/>
              <a:buNone/>
              <a:defRPr sz="1400">
                <a:solidFill>
                  <a:schemeClr val="lt1"/>
                </a:solidFill>
              </a:defRPr>
            </a:lvl4pPr>
            <a:lvl5pPr marL="2286000" lvl="4" indent="-228600" algn="l">
              <a:lnSpc>
                <a:spcPct val="85000"/>
              </a:lnSpc>
              <a:spcBef>
                <a:spcPts val="600"/>
              </a:spcBef>
              <a:spcAft>
                <a:spcPts val="0"/>
              </a:spcAft>
              <a:buClr>
                <a:schemeClr val="lt1"/>
              </a:buClr>
              <a:buSzPts val="1400"/>
              <a:buNone/>
              <a:defRPr sz="1400">
                <a:solidFill>
                  <a:schemeClr val="lt1"/>
                </a:solidFill>
              </a:defRPr>
            </a:lvl5pPr>
            <a:lvl6pPr marL="2743200" lvl="5" indent="-228600" algn="l">
              <a:lnSpc>
                <a:spcPct val="85000"/>
              </a:lnSpc>
              <a:spcBef>
                <a:spcPts val="600"/>
              </a:spcBef>
              <a:spcAft>
                <a:spcPts val="0"/>
              </a:spcAft>
              <a:buClr>
                <a:schemeClr val="lt1"/>
              </a:buClr>
              <a:buSzPts val="1400"/>
              <a:buNone/>
              <a:defRPr sz="1400">
                <a:solidFill>
                  <a:schemeClr val="lt1"/>
                </a:solidFill>
              </a:defRPr>
            </a:lvl6pPr>
            <a:lvl7pPr marL="3200400" lvl="6" indent="-228600" algn="l">
              <a:lnSpc>
                <a:spcPct val="85000"/>
              </a:lnSpc>
              <a:spcBef>
                <a:spcPts val="600"/>
              </a:spcBef>
              <a:spcAft>
                <a:spcPts val="0"/>
              </a:spcAft>
              <a:buClr>
                <a:schemeClr val="lt1"/>
              </a:buClr>
              <a:buSzPts val="1400"/>
              <a:buNone/>
              <a:defRPr sz="1400">
                <a:solidFill>
                  <a:schemeClr val="lt1"/>
                </a:solidFill>
              </a:defRPr>
            </a:lvl7pPr>
            <a:lvl8pPr marL="3657600" lvl="7" indent="-228600" algn="l">
              <a:lnSpc>
                <a:spcPct val="85000"/>
              </a:lnSpc>
              <a:spcBef>
                <a:spcPts val="600"/>
              </a:spcBef>
              <a:spcAft>
                <a:spcPts val="0"/>
              </a:spcAft>
              <a:buClr>
                <a:schemeClr val="lt1"/>
              </a:buClr>
              <a:buSzPts val="1400"/>
              <a:buNone/>
              <a:defRPr sz="1400">
                <a:solidFill>
                  <a:schemeClr val="lt1"/>
                </a:solidFill>
              </a:defRPr>
            </a:lvl8pPr>
            <a:lvl9pPr marL="4114800" lvl="8" indent="-228600" algn="l">
              <a:lnSpc>
                <a:spcPct val="85000"/>
              </a:lnSpc>
              <a:spcBef>
                <a:spcPts val="600"/>
              </a:spcBef>
              <a:spcAft>
                <a:spcPts val="0"/>
              </a:spcAft>
              <a:buClr>
                <a:schemeClr val="lt1"/>
              </a:buClr>
              <a:buSzPts val="1400"/>
              <a:buNone/>
              <a:defRPr sz="1400">
                <a:solidFill>
                  <a:schemeClr val="lt1"/>
                </a:solidFill>
              </a:defRPr>
            </a:lvl9pPr>
          </a:lstStyle>
          <a:p>
            <a:endParaRPr/>
          </a:p>
        </p:txBody>
      </p:sp>
      <p:sp>
        <p:nvSpPr>
          <p:cNvPr id="111" name="Google Shape;111;p24"/>
          <p:cNvSpPr txBox="1">
            <a:spLocks noGrp="1"/>
          </p:cNvSpPr>
          <p:nvPr>
            <p:ph type="dt" idx="10"/>
          </p:nvPr>
        </p:nvSpPr>
        <p:spPr>
          <a:xfrm>
            <a:off x="685800" y="6412447"/>
            <a:ext cx="4114800" cy="228600"/>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12" name="Google Shape;112;p24"/>
          <p:cNvSpPr txBox="1">
            <a:spLocks noGrp="1"/>
          </p:cNvSpPr>
          <p:nvPr>
            <p:ph type="ftr" idx="11"/>
          </p:nvPr>
        </p:nvSpPr>
        <p:spPr>
          <a:xfrm>
            <a:off x="685800" y="6554697"/>
            <a:ext cx="5029200" cy="228600"/>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13" name="Google Shape;113;p24"/>
          <p:cNvSpPr txBox="1">
            <a:spLocks noGrp="1"/>
          </p:cNvSpPr>
          <p:nvPr>
            <p:ph type="sldNum" idx="12"/>
          </p:nvPr>
        </p:nvSpPr>
        <p:spPr>
          <a:xfrm>
            <a:off x="8763927" y="5876414"/>
            <a:ext cx="2926080" cy="1397039"/>
          </a:xfrm>
          <a:prstGeom prst="rect">
            <a:avLst/>
          </a:prstGeom>
          <a:noFill/>
          <a:ln>
            <a:noFill/>
          </a:ln>
        </p:spPr>
        <p:txBody>
          <a:bodyPr spcFirstLastPara="1" wrap="square" lIns="91425" tIns="45700" rIns="91425" bIns="45700" anchor="b"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fr-FR"/>
              <a:t>‹N°›</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Deux contenus" type="twoObj">
  <p:cSld name="TWO_OBJECTS">
    <p:spTree>
      <p:nvGrpSpPr>
        <p:cNvPr id="1" name="Shape 114"/>
        <p:cNvGrpSpPr/>
        <p:nvPr/>
      </p:nvGrpSpPr>
      <p:grpSpPr>
        <a:xfrm>
          <a:off x="0" y="0"/>
          <a:ext cx="0" cy="0"/>
          <a:chOff x="0" y="0"/>
          <a:chExt cx="0" cy="0"/>
        </a:xfrm>
      </p:grpSpPr>
      <p:sp>
        <p:nvSpPr>
          <p:cNvPr id="115" name="Google Shape;115;p25"/>
          <p:cNvSpPr txBox="1">
            <a:spLocks noGrp="1"/>
          </p:cNvSpPr>
          <p:nvPr>
            <p:ph type="title"/>
          </p:nvPr>
        </p:nvSpPr>
        <p:spPr>
          <a:xfrm>
            <a:off x="657226" y="499533"/>
            <a:ext cx="10772775" cy="1658198"/>
          </a:xfrm>
          <a:prstGeom prst="rect">
            <a:avLst/>
          </a:prstGeom>
          <a:noFill/>
          <a:ln>
            <a:noFill/>
          </a:ln>
        </p:spPr>
        <p:txBody>
          <a:bodyPr spcFirstLastPara="1" wrap="square" lIns="91425" tIns="45700" rIns="91425" bIns="45700" anchor="ctr" anchorCtr="0">
            <a:normAutofit/>
          </a:bodyPr>
          <a:lstStyle>
            <a:lvl1pPr lvl="0" algn="l">
              <a:lnSpc>
                <a:spcPct val="85000"/>
              </a:lnSpc>
              <a:spcBef>
                <a:spcPts val="0"/>
              </a:spcBef>
              <a:spcAft>
                <a:spcPts val="0"/>
              </a:spcAft>
              <a:buClr>
                <a:schemeClr val="accent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16" name="Google Shape;116;p25"/>
          <p:cNvSpPr txBox="1">
            <a:spLocks noGrp="1"/>
          </p:cNvSpPr>
          <p:nvPr>
            <p:ph type="body" idx="1"/>
          </p:nvPr>
        </p:nvSpPr>
        <p:spPr>
          <a:xfrm>
            <a:off x="676656" y="1998134"/>
            <a:ext cx="4663440" cy="3767328"/>
          </a:xfrm>
          <a:prstGeom prst="rect">
            <a:avLst/>
          </a:prstGeom>
          <a:noFill/>
          <a:ln>
            <a:noFill/>
          </a:ln>
        </p:spPr>
        <p:txBody>
          <a:bodyPr spcFirstLastPara="1" wrap="square" lIns="91425" tIns="45700" rIns="91425" bIns="45700" anchor="t" anchorCtr="0">
            <a:normAutofit/>
          </a:bodyPr>
          <a:lstStyle>
            <a:lvl1pPr marL="457200" lvl="0" indent="-381000" algn="l">
              <a:lnSpc>
                <a:spcPct val="85000"/>
              </a:lnSpc>
              <a:spcBef>
                <a:spcPts val="1300"/>
              </a:spcBef>
              <a:spcAft>
                <a:spcPts val="0"/>
              </a:spcAft>
              <a:buClr>
                <a:srgbClr val="FEFEFE"/>
              </a:buClr>
              <a:buSzPts val="2400"/>
              <a:buChar char=" "/>
              <a:defRPr sz="2400"/>
            </a:lvl1pPr>
            <a:lvl2pPr marL="914400" lvl="1" indent="-355600" algn="l">
              <a:lnSpc>
                <a:spcPct val="85000"/>
              </a:lnSpc>
              <a:spcBef>
                <a:spcPts val="600"/>
              </a:spcBef>
              <a:spcAft>
                <a:spcPts val="0"/>
              </a:spcAft>
              <a:buClr>
                <a:srgbClr val="FEFEFE"/>
              </a:buClr>
              <a:buSzPts val="2000"/>
              <a:buChar char=" "/>
              <a:defRPr sz="2000"/>
            </a:lvl2pPr>
            <a:lvl3pPr marL="1371600" lvl="2" indent="-342900" algn="l">
              <a:lnSpc>
                <a:spcPct val="85000"/>
              </a:lnSpc>
              <a:spcBef>
                <a:spcPts val="600"/>
              </a:spcBef>
              <a:spcAft>
                <a:spcPts val="0"/>
              </a:spcAft>
              <a:buClr>
                <a:srgbClr val="FEFEFE"/>
              </a:buClr>
              <a:buSzPts val="1800"/>
              <a:buChar char=" "/>
              <a:defRPr sz="1800"/>
            </a:lvl3pPr>
            <a:lvl4pPr marL="1828800" lvl="3" indent="-330200" algn="l">
              <a:lnSpc>
                <a:spcPct val="85000"/>
              </a:lnSpc>
              <a:spcBef>
                <a:spcPts val="600"/>
              </a:spcBef>
              <a:spcAft>
                <a:spcPts val="0"/>
              </a:spcAft>
              <a:buClr>
                <a:srgbClr val="FEFEFE"/>
              </a:buClr>
              <a:buSzPts val="1600"/>
              <a:buChar char=" "/>
              <a:defRPr sz="1600"/>
            </a:lvl4pPr>
            <a:lvl5pPr marL="2286000" lvl="4" indent="-330200" algn="l">
              <a:lnSpc>
                <a:spcPct val="85000"/>
              </a:lnSpc>
              <a:spcBef>
                <a:spcPts val="600"/>
              </a:spcBef>
              <a:spcAft>
                <a:spcPts val="0"/>
              </a:spcAft>
              <a:buClr>
                <a:srgbClr val="FEFEFE"/>
              </a:buClr>
              <a:buSzPts val="1600"/>
              <a:buChar char=" "/>
              <a:defRPr sz="1600"/>
            </a:lvl5pPr>
            <a:lvl6pPr marL="2743200" lvl="5" indent="-330200" algn="l">
              <a:lnSpc>
                <a:spcPct val="85000"/>
              </a:lnSpc>
              <a:spcBef>
                <a:spcPts val="600"/>
              </a:spcBef>
              <a:spcAft>
                <a:spcPts val="0"/>
              </a:spcAft>
              <a:buClr>
                <a:srgbClr val="FEFEFE"/>
              </a:buClr>
              <a:buSzPts val="1600"/>
              <a:buChar char=" "/>
              <a:defRPr sz="1600"/>
            </a:lvl6pPr>
            <a:lvl7pPr marL="3200400" lvl="6" indent="-330200" algn="l">
              <a:lnSpc>
                <a:spcPct val="85000"/>
              </a:lnSpc>
              <a:spcBef>
                <a:spcPts val="600"/>
              </a:spcBef>
              <a:spcAft>
                <a:spcPts val="0"/>
              </a:spcAft>
              <a:buClr>
                <a:srgbClr val="FEFEFE"/>
              </a:buClr>
              <a:buSzPts val="1600"/>
              <a:buChar char=" "/>
              <a:defRPr sz="1600"/>
            </a:lvl7pPr>
            <a:lvl8pPr marL="3657600" lvl="7" indent="-330200" algn="l">
              <a:lnSpc>
                <a:spcPct val="85000"/>
              </a:lnSpc>
              <a:spcBef>
                <a:spcPts val="600"/>
              </a:spcBef>
              <a:spcAft>
                <a:spcPts val="0"/>
              </a:spcAft>
              <a:buClr>
                <a:srgbClr val="FEFEFE"/>
              </a:buClr>
              <a:buSzPts val="1600"/>
              <a:buChar char=" "/>
              <a:defRPr sz="1600"/>
            </a:lvl8pPr>
            <a:lvl9pPr marL="4114800" lvl="8" indent="-330200" algn="l">
              <a:lnSpc>
                <a:spcPct val="85000"/>
              </a:lnSpc>
              <a:spcBef>
                <a:spcPts val="600"/>
              </a:spcBef>
              <a:spcAft>
                <a:spcPts val="0"/>
              </a:spcAft>
              <a:buClr>
                <a:srgbClr val="FEFEFE"/>
              </a:buClr>
              <a:buSzPts val="1600"/>
              <a:buChar char=" "/>
              <a:defRPr sz="1600"/>
            </a:lvl9pPr>
          </a:lstStyle>
          <a:p>
            <a:endParaRPr/>
          </a:p>
        </p:txBody>
      </p:sp>
      <p:sp>
        <p:nvSpPr>
          <p:cNvPr id="117" name="Google Shape;117;p25"/>
          <p:cNvSpPr txBox="1">
            <a:spLocks noGrp="1"/>
          </p:cNvSpPr>
          <p:nvPr>
            <p:ph type="body" idx="2"/>
          </p:nvPr>
        </p:nvSpPr>
        <p:spPr>
          <a:xfrm>
            <a:off x="6011331" y="1998134"/>
            <a:ext cx="4663440" cy="3767328"/>
          </a:xfrm>
          <a:prstGeom prst="rect">
            <a:avLst/>
          </a:prstGeom>
          <a:noFill/>
          <a:ln>
            <a:noFill/>
          </a:ln>
        </p:spPr>
        <p:txBody>
          <a:bodyPr spcFirstLastPara="1" wrap="square" lIns="91425" tIns="45700" rIns="91425" bIns="45700" anchor="t" anchorCtr="0">
            <a:normAutofit/>
          </a:bodyPr>
          <a:lstStyle>
            <a:lvl1pPr marL="457200" lvl="0" indent="-381000" algn="l">
              <a:lnSpc>
                <a:spcPct val="85000"/>
              </a:lnSpc>
              <a:spcBef>
                <a:spcPts val="1300"/>
              </a:spcBef>
              <a:spcAft>
                <a:spcPts val="0"/>
              </a:spcAft>
              <a:buClr>
                <a:srgbClr val="FEFEFE"/>
              </a:buClr>
              <a:buSzPts val="2400"/>
              <a:buChar char=" "/>
              <a:defRPr sz="2400"/>
            </a:lvl1pPr>
            <a:lvl2pPr marL="914400" lvl="1" indent="-355600" algn="l">
              <a:lnSpc>
                <a:spcPct val="85000"/>
              </a:lnSpc>
              <a:spcBef>
                <a:spcPts val="600"/>
              </a:spcBef>
              <a:spcAft>
                <a:spcPts val="0"/>
              </a:spcAft>
              <a:buClr>
                <a:srgbClr val="FEFEFE"/>
              </a:buClr>
              <a:buSzPts val="2000"/>
              <a:buChar char=" "/>
              <a:defRPr sz="2000"/>
            </a:lvl2pPr>
            <a:lvl3pPr marL="1371600" lvl="2" indent="-342900" algn="l">
              <a:lnSpc>
                <a:spcPct val="85000"/>
              </a:lnSpc>
              <a:spcBef>
                <a:spcPts val="600"/>
              </a:spcBef>
              <a:spcAft>
                <a:spcPts val="0"/>
              </a:spcAft>
              <a:buClr>
                <a:srgbClr val="FEFEFE"/>
              </a:buClr>
              <a:buSzPts val="1800"/>
              <a:buChar char=" "/>
              <a:defRPr sz="1800"/>
            </a:lvl3pPr>
            <a:lvl4pPr marL="1828800" lvl="3" indent="-330200" algn="l">
              <a:lnSpc>
                <a:spcPct val="85000"/>
              </a:lnSpc>
              <a:spcBef>
                <a:spcPts val="600"/>
              </a:spcBef>
              <a:spcAft>
                <a:spcPts val="0"/>
              </a:spcAft>
              <a:buClr>
                <a:srgbClr val="FEFEFE"/>
              </a:buClr>
              <a:buSzPts val="1600"/>
              <a:buChar char=" "/>
              <a:defRPr sz="1600"/>
            </a:lvl4pPr>
            <a:lvl5pPr marL="2286000" lvl="4" indent="-330200" algn="l">
              <a:lnSpc>
                <a:spcPct val="85000"/>
              </a:lnSpc>
              <a:spcBef>
                <a:spcPts val="600"/>
              </a:spcBef>
              <a:spcAft>
                <a:spcPts val="0"/>
              </a:spcAft>
              <a:buClr>
                <a:srgbClr val="FEFEFE"/>
              </a:buClr>
              <a:buSzPts val="1600"/>
              <a:buChar char=" "/>
              <a:defRPr sz="1600"/>
            </a:lvl5pPr>
            <a:lvl6pPr marL="2743200" lvl="5" indent="-330200" algn="l">
              <a:lnSpc>
                <a:spcPct val="85000"/>
              </a:lnSpc>
              <a:spcBef>
                <a:spcPts val="600"/>
              </a:spcBef>
              <a:spcAft>
                <a:spcPts val="0"/>
              </a:spcAft>
              <a:buClr>
                <a:srgbClr val="FEFEFE"/>
              </a:buClr>
              <a:buSzPts val="1600"/>
              <a:buChar char=" "/>
              <a:defRPr sz="1600"/>
            </a:lvl6pPr>
            <a:lvl7pPr marL="3200400" lvl="6" indent="-330200" algn="l">
              <a:lnSpc>
                <a:spcPct val="85000"/>
              </a:lnSpc>
              <a:spcBef>
                <a:spcPts val="600"/>
              </a:spcBef>
              <a:spcAft>
                <a:spcPts val="0"/>
              </a:spcAft>
              <a:buClr>
                <a:srgbClr val="FEFEFE"/>
              </a:buClr>
              <a:buSzPts val="1600"/>
              <a:buChar char=" "/>
              <a:defRPr sz="1600"/>
            </a:lvl7pPr>
            <a:lvl8pPr marL="3657600" lvl="7" indent="-330200" algn="l">
              <a:lnSpc>
                <a:spcPct val="85000"/>
              </a:lnSpc>
              <a:spcBef>
                <a:spcPts val="600"/>
              </a:spcBef>
              <a:spcAft>
                <a:spcPts val="0"/>
              </a:spcAft>
              <a:buClr>
                <a:srgbClr val="FEFEFE"/>
              </a:buClr>
              <a:buSzPts val="1600"/>
              <a:buChar char=" "/>
              <a:defRPr sz="1600"/>
            </a:lvl8pPr>
            <a:lvl9pPr marL="4114800" lvl="8" indent="-330200" algn="l">
              <a:lnSpc>
                <a:spcPct val="85000"/>
              </a:lnSpc>
              <a:spcBef>
                <a:spcPts val="600"/>
              </a:spcBef>
              <a:spcAft>
                <a:spcPts val="0"/>
              </a:spcAft>
              <a:buClr>
                <a:srgbClr val="FEFEFE"/>
              </a:buClr>
              <a:buSzPts val="1600"/>
              <a:buChar char=" "/>
              <a:defRPr sz="1600"/>
            </a:lvl9pPr>
          </a:lstStyle>
          <a:p>
            <a:endParaRPr/>
          </a:p>
        </p:txBody>
      </p:sp>
      <p:sp>
        <p:nvSpPr>
          <p:cNvPr id="118" name="Google Shape;118;p25"/>
          <p:cNvSpPr txBox="1">
            <a:spLocks noGrp="1"/>
          </p:cNvSpPr>
          <p:nvPr>
            <p:ph type="dt" idx="10"/>
          </p:nvPr>
        </p:nvSpPr>
        <p:spPr>
          <a:xfrm>
            <a:off x="685800" y="6412447"/>
            <a:ext cx="4114800" cy="228600"/>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19" name="Google Shape;119;p25"/>
          <p:cNvSpPr txBox="1">
            <a:spLocks noGrp="1"/>
          </p:cNvSpPr>
          <p:nvPr>
            <p:ph type="ftr" idx="11"/>
          </p:nvPr>
        </p:nvSpPr>
        <p:spPr>
          <a:xfrm>
            <a:off x="685800" y="6554697"/>
            <a:ext cx="5029200" cy="228600"/>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20" name="Google Shape;120;p25"/>
          <p:cNvSpPr txBox="1">
            <a:spLocks noGrp="1"/>
          </p:cNvSpPr>
          <p:nvPr>
            <p:ph type="sldNum" idx="12"/>
          </p:nvPr>
        </p:nvSpPr>
        <p:spPr>
          <a:xfrm>
            <a:off x="8763927" y="5876414"/>
            <a:ext cx="2926080" cy="1397039"/>
          </a:xfrm>
          <a:prstGeom prst="rect">
            <a:avLst/>
          </a:prstGeom>
          <a:noFill/>
          <a:ln>
            <a:noFill/>
          </a:ln>
        </p:spPr>
        <p:txBody>
          <a:bodyPr spcFirstLastPara="1" wrap="square" lIns="91425" tIns="45700" rIns="91425" bIns="45700" anchor="b"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fr-FR"/>
              <a:t>‹N°›</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9"/>
        <p:cNvGrpSpPr/>
        <p:nvPr/>
      </p:nvGrpSpPr>
      <p:grpSpPr>
        <a:xfrm>
          <a:off x="0" y="0"/>
          <a:ext cx="0" cy="0"/>
          <a:chOff x="0" y="0"/>
          <a:chExt cx="0" cy="0"/>
        </a:xfrm>
      </p:grpSpPr>
      <p:sp>
        <p:nvSpPr>
          <p:cNvPr id="10" name="Google Shape;10;p15"/>
          <p:cNvSpPr txBox="1">
            <a:spLocks noGrp="1"/>
          </p:cNvSpPr>
          <p:nvPr>
            <p:ph type="title"/>
          </p:nvPr>
        </p:nvSpPr>
        <p:spPr>
          <a:xfrm>
            <a:off x="657226" y="499533"/>
            <a:ext cx="10772775" cy="1658198"/>
          </a:xfrm>
          <a:prstGeom prst="rect">
            <a:avLst/>
          </a:prstGeom>
          <a:noFill/>
          <a:ln>
            <a:noFill/>
          </a:ln>
        </p:spPr>
        <p:txBody>
          <a:bodyPr spcFirstLastPara="1" wrap="square" lIns="91425" tIns="45700" rIns="91425" bIns="45700" anchor="ctr" anchorCtr="0">
            <a:normAutofit/>
          </a:bodyPr>
          <a:lstStyle>
            <a:lvl1pPr marR="0" lvl="0" algn="l" rtl="0">
              <a:lnSpc>
                <a:spcPct val="85000"/>
              </a:lnSpc>
              <a:spcBef>
                <a:spcPts val="0"/>
              </a:spcBef>
              <a:spcAft>
                <a:spcPts val="0"/>
              </a:spcAft>
              <a:buClr>
                <a:schemeClr val="accent1"/>
              </a:buClr>
              <a:buSzPts val="5400"/>
              <a:buFont typeface="Calibri"/>
              <a:buNone/>
              <a:defRPr sz="5400" b="0" i="0" u="none" strike="noStrike" cap="none">
                <a:solidFill>
                  <a:schemeClr val="accent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11" name="Google Shape;11;p15"/>
          <p:cNvSpPr txBox="1">
            <a:spLocks noGrp="1"/>
          </p:cNvSpPr>
          <p:nvPr>
            <p:ph type="body" idx="1"/>
          </p:nvPr>
        </p:nvSpPr>
        <p:spPr>
          <a:xfrm>
            <a:off x="676656" y="2011680"/>
            <a:ext cx="10753725" cy="3766185"/>
          </a:xfrm>
          <a:prstGeom prst="rect">
            <a:avLst/>
          </a:prstGeom>
          <a:noFill/>
          <a:ln>
            <a:noFill/>
          </a:ln>
        </p:spPr>
        <p:txBody>
          <a:bodyPr spcFirstLastPara="1" wrap="square" lIns="91425" tIns="45700" rIns="91425" bIns="45700" anchor="t" anchorCtr="0">
            <a:normAutofit/>
          </a:bodyPr>
          <a:lstStyle>
            <a:lvl1pPr marL="457200" marR="0" lvl="0" indent="-381000" algn="l" rtl="0">
              <a:lnSpc>
                <a:spcPct val="85000"/>
              </a:lnSpc>
              <a:spcBef>
                <a:spcPts val="1300"/>
              </a:spcBef>
              <a:spcAft>
                <a:spcPts val="0"/>
              </a:spcAft>
              <a:buClr>
                <a:srgbClr val="FEFEFE"/>
              </a:buClr>
              <a:buSzPts val="2400"/>
              <a:buFont typeface="Arial"/>
              <a:buChar char=" "/>
              <a:defRPr sz="2400" b="0" i="0" u="none" strike="noStrike" cap="none">
                <a:solidFill>
                  <a:srgbClr val="FEFEFE"/>
                </a:solidFill>
                <a:latin typeface="Calibri"/>
                <a:ea typeface="Calibri"/>
                <a:cs typeface="Calibri"/>
                <a:sym typeface="Calibri"/>
              </a:defRPr>
            </a:lvl1pPr>
            <a:lvl2pPr marL="914400" marR="0" lvl="1" indent="-381000" algn="l" rtl="0">
              <a:lnSpc>
                <a:spcPct val="85000"/>
              </a:lnSpc>
              <a:spcBef>
                <a:spcPts val="600"/>
              </a:spcBef>
              <a:spcAft>
                <a:spcPts val="0"/>
              </a:spcAft>
              <a:buClr>
                <a:srgbClr val="FEFEFE"/>
              </a:buClr>
              <a:buSzPts val="2400"/>
              <a:buFont typeface="Arial"/>
              <a:buChar char=" "/>
              <a:defRPr sz="2400" b="0" i="0" u="none" strike="noStrike" cap="none">
                <a:solidFill>
                  <a:srgbClr val="FEFEFE"/>
                </a:solidFill>
                <a:latin typeface="Calibri"/>
                <a:ea typeface="Calibri"/>
                <a:cs typeface="Calibri"/>
                <a:sym typeface="Calibri"/>
              </a:defRPr>
            </a:lvl2pPr>
            <a:lvl3pPr marL="1371600" marR="0" lvl="2" indent="-355600" algn="l" rtl="0">
              <a:lnSpc>
                <a:spcPct val="85000"/>
              </a:lnSpc>
              <a:spcBef>
                <a:spcPts val="600"/>
              </a:spcBef>
              <a:spcAft>
                <a:spcPts val="0"/>
              </a:spcAft>
              <a:buClr>
                <a:srgbClr val="FEFEFE"/>
              </a:buClr>
              <a:buSzPts val="2000"/>
              <a:buFont typeface="Arial"/>
              <a:buChar char=" "/>
              <a:defRPr sz="2000" b="0" i="1" u="none" strike="noStrike" cap="none">
                <a:solidFill>
                  <a:srgbClr val="FEFEFE"/>
                </a:solidFill>
                <a:latin typeface="Calibri"/>
                <a:ea typeface="Calibri"/>
                <a:cs typeface="Calibri"/>
                <a:sym typeface="Calibri"/>
              </a:defRPr>
            </a:lvl3pPr>
            <a:lvl4pPr marL="1828800" marR="0" lvl="3" indent="-342900" algn="l" rtl="0">
              <a:lnSpc>
                <a:spcPct val="85000"/>
              </a:lnSpc>
              <a:spcBef>
                <a:spcPts val="600"/>
              </a:spcBef>
              <a:spcAft>
                <a:spcPts val="0"/>
              </a:spcAft>
              <a:buClr>
                <a:srgbClr val="FEFEFE"/>
              </a:buClr>
              <a:buSzPts val="1800"/>
              <a:buFont typeface="Arial"/>
              <a:buChar char=" "/>
              <a:defRPr sz="1800" b="0" i="0" u="none" strike="noStrike" cap="none">
                <a:solidFill>
                  <a:srgbClr val="FEFEFE"/>
                </a:solidFill>
                <a:latin typeface="Calibri"/>
                <a:ea typeface="Calibri"/>
                <a:cs typeface="Calibri"/>
                <a:sym typeface="Calibri"/>
              </a:defRPr>
            </a:lvl4pPr>
            <a:lvl5pPr marL="2286000" marR="0" lvl="4" indent="-342900" algn="l" rtl="0">
              <a:lnSpc>
                <a:spcPct val="85000"/>
              </a:lnSpc>
              <a:spcBef>
                <a:spcPts val="600"/>
              </a:spcBef>
              <a:spcAft>
                <a:spcPts val="0"/>
              </a:spcAft>
              <a:buClr>
                <a:srgbClr val="FEFEFE"/>
              </a:buClr>
              <a:buSzPts val="1800"/>
              <a:buFont typeface="Arial"/>
              <a:buChar char=" "/>
              <a:defRPr sz="1800" b="0" i="0" u="none" strike="noStrike" cap="none">
                <a:solidFill>
                  <a:srgbClr val="FEFEFE"/>
                </a:solidFill>
                <a:latin typeface="Calibri"/>
                <a:ea typeface="Calibri"/>
                <a:cs typeface="Calibri"/>
                <a:sym typeface="Calibri"/>
              </a:defRPr>
            </a:lvl5pPr>
            <a:lvl6pPr marL="2743200" marR="0" lvl="5" indent="-342900" algn="l" rtl="0">
              <a:lnSpc>
                <a:spcPct val="85000"/>
              </a:lnSpc>
              <a:spcBef>
                <a:spcPts val="600"/>
              </a:spcBef>
              <a:spcAft>
                <a:spcPts val="0"/>
              </a:spcAft>
              <a:buClr>
                <a:srgbClr val="FEFEFE"/>
              </a:buClr>
              <a:buSzPts val="1800"/>
              <a:buFont typeface="Arial"/>
              <a:buChar char=" "/>
              <a:defRPr sz="1800" b="0" i="0" u="none" strike="noStrike" cap="none">
                <a:solidFill>
                  <a:srgbClr val="FEFEFE"/>
                </a:solidFill>
                <a:latin typeface="Calibri"/>
                <a:ea typeface="Calibri"/>
                <a:cs typeface="Calibri"/>
                <a:sym typeface="Calibri"/>
              </a:defRPr>
            </a:lvl6pPr>
            <a:lvl7pPr marL="3200400" marR="0" lvl="6" indent="-342900" algn="l" rtl="0">
              <a:lnSpc>
                <a:spcPct val="85000"/>
              </a:lnSpc>
              <a:spcBef>
                <a:spcPts val="600"/>
              </a:spcBef>
              <a:spcAft>
                <a:spcPts val="0"/>
              </a:spcAft>
              <a:buClr>
                <a:srgbClr val="FEFEFE"/>
              </a:buClr>
              <a:buSzPts val="1800"/>
              <a:buFont typeface="Arial"/>
              <a:buChar char=" "/>
              <a:defRPr sz="1800" b="0" i="0" u="none" strike="noStrike" cap="none">
                <a:solidFill>
                  <a:srgbClr val="FEFEFE"/>
                </a:solidFill>
                <a:latin typeface="Calibri"/>
                <a:ea typeface="Calibri"/>
                <a:cs typeface="Calibri"/>
                <a:sym typeface="Calibri"/>
              </a:defRPr>
            </a:lvl7pPr>
            <a:lvl8pPr marL="3657600" marR="0" lvl="7" indent="-342900" algn="l" rtl="0">
              <a:lnSpc>
                <a:spcPct val="85000"/>
              </a:lnSpc>
              <a:spcBef>
                <a:spcPts val="600"/>
              </a:spcBef>
              <a:spcAft>
                <a:spcPts val="0"/>
              </a:spcAft>
              <a:buClr>
                <a:srgbClr val="FEFEFE"/>
              </a:buClr>
              <a:buSzPts val="1800"/>
              <a:buFont typeface="Arial"/>
              <a:buChar char=" "/>
              <a:defRPr sz="1800" b="0" i="0" u="none" strike="noStrike" cap="none">
                <a:solidFill>
                  <a:srgbClr val="FEFEFE"/>
                </a:solidFill>
                <a:latin typeface="Calibri"/>
                <a:ea typeface="Calibri"/>
                <a:cs typeface="Calibri"/>
                <a:sym typeface="Calibri"/>
              </a:defRPr>
            </a:lvl8pPr>
            <a:lvl9pPr marL="4114800" marR="0" lvl="8" indent="-342900" algn="l" rtl="0">
              <a:lnSpc>
                <a:spcPct val="85000"/>
              </a:lnSpc>
              <a:spcBef>
                <a:spcPts val="600"/>
              </a:spcBef>
              <a:spcAft>
                <a:spcPts val="0"/>
              </a:spcAft>
              <a:buClr>
                <a:srgbClr val="FEFEFE"/>
              </a:buClr>
              <a:buSzPts val="1800"/>
              <a:buFont typeface="Arial"/>
              <a:buChar char=" "/>
              <a:defRPr sz="1800" b="0" i="0" u="none" strike="noStrike" cap="none">
                <a:solidFill>
                  <a:srgbClr val="FEFEFE"/>
                </a:solidFill>
                <a:latin typeface="Calibri"/>
                <a:ea typeface="Calibri"/>
                <a:cs typeface="Calibri"/>
                <a:sym typeface="Calibri"/>
              </a:defRPr>
            </a:lvl9pPr>
          </a:lstStyle>
          <a:p>
            <a:endParaRPr/>
          </a:p>
        </p:txBody>
      </p:sp>
      <p:sp>
        <p:nvSpPr>
          <p:cNvPr id="12" name="Google Shape;12;p15"/>
          <p:cNvSpPr txBox="1">
            <a:spLocks noGrp="1"/>
          </p:cNvSpPr>
          <p:nvPr>
            <p:ph type="dt" idx="10"/>
          </p:nvPr>
        </p:nvSpPr>
        <p:spPr>
          <a:xfrm>
            <a:off x="685800" y="6412447"/>
            <a:ext cx="4114800" cy="228600"/>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951" b="0" i="0" u="none" strike="noStrike" cap="none">
                <a:solidFill>
                  <a:schemeClr val="lt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lt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lt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lt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lt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lt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lt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lt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lt1"/>
                </a:solidFill>
                <a:latin typeface="Calibri"/>
                <a:ea typeface="Calibri"/>
                <a:cs typeface="Calibri"/>
                <a:sym typeface="Calibri"/>
              </a:defRPr>
            </a:lvl9pPr>
          </a:lstStyle>
          <a:p>
            <a:endParaRPr/>
          </a:p>
        </p:txBody>
      </p:sp>
      <p:sp>
        <p:nvSpPr>
          <p:cNvPr id="13" name="Google Shape;13;p15"/>
          <p:cNvSpPr txBox="1">
            <a:spLocks noGrp="1"/>
          </p:cNvSpPr>
          <p:nvPr>
            <p:ph type="ftr" idx="11"/>
          </p:nvPr>
        </p:nvSpPr>
        <p:spPr>
          <a:xfrm>
            <a:off x="685800" y="6554697"/>
            <a:ext cx="5029200" cy="228600"/>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951" b="0" i="0" u="none" strike="noStrike" cap="none">
                <a:solidFill>
                  <a:schemeClr val="lt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lt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lt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lt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lt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lt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lt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lt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lt1"/>
                </a:solidFill>
                <a:latin typeface="Calibri"/>
                <a:ea typeface="Calibri"/>
                <a:cs typeface="Calibri"/>
                <a:sym typeface="Calibri"/>
              </a:defRPr>
            </a:lvl9pPr>
          </a:lstStyle>
          <a:p>
            <a:endParaRPr/>
          </a:p>
        </p:txBody>
      </p:sp>
      <p:sp>
        <p:nvSpPr>
          <p:cNvPr id="14" name="Google Shape;14;p15"/>
          <p:cNvSpPr txBox="1">
            <a:spLocks noGrp="1"/>
          </p:cNvSpPr>
          <p:nvPr>
            <p:ph type="sldNum" idx="12"/>
          </p:nvPr>
        </p:nvSpPr>
        <p:spPr>
          <a:xfrm>
            <a:off x="8763927" y="5876414"/>
            <a:ext cx="2926080" cy="1397039"/>
          </a:xfrm>
          <a:prstGeom prst="rect">
            <a:avLst/>
          </a:prstGeom>
          <a:noFill/>
          <a:ln>
            <a:noFill/>
          </a:ln>
        </p:spPr>
        <p:txBody>
          <a:bodyPr spcFirstLastPara="1" wrap="square" lIns="91425" tIns="45700" rIns="91425" bIns="45700" anchor="b" anchorCtr="0">
            <a:noAutofit/>
          </a:bodyPr>
          <a:lstStyle>
            <a:lvl1pPr marL="0" marR="0" lvl="0" indent="0" algn="r" rtl="0">
              <a:spcBef>
                <a:spcPts val="0"/>
              </a:spcBef>
              <a:buNone/>
              <a:defRPr sz="10300" b="0" i="0" u="none" strike="noStrike" cap="none">
                <a:solidFill>
                  <a:schemeClr val="accent1"/>
                </a:solidFill>
                <a:latin typeface="Calibri"/>
                <a:ea typeface="Calibri"/>
                <a:cs typeface="Calibri"/>
                <a:sym typeface="Calibri"/>
              </a:defRPr>
            </a:lvl1pPr>
            <a:lvl2pPr marL="0" marR="0" lvl="1" indent="0" algn="r" rtl="0">
              <a:spcBef>
                <a:spcPts val="0"/>
              </a:spcBef>
              <a:buNone/>
              <a:defRPr sz="10300" b="0" i="0" u="none" strike="noStrike" cap="none">
                <a:solidFill>
                  <a:schemeClr val="accent1"/>
                </a:solidFill>
                <a:latin typeface="Calibri"/>
                <a:ea typeface="Calibri"/>
                <a:cs typeface="Calibri"/>
                <a:sym typeface="Calibri"/>
              </a:defRPr>
            </a:lvl2pPr>
            <a:lvl3pPr marL="0" marR="0" lvl="2" indent="0" algn="r" rtl="0">
              <a:spcBef>
                <a:spcPts val="0"/>
              </a:spcBef>
              <a:buNone/>
              <a:defRPr sz="10300" b="0" i="0" u="none" strike="noStrike" cap="none">
                <a:solidFill>
                  <a:schemeClr val="accent1"/>
                </a:solidFill>
                <a:latin typeface="Calibri"/>
                <a:ea typeface="Calibri"/>
                <a:cs typeface="Calibri"/>
                <a:sym typeface="Calibri"/>
              </a:defRPr>
            </a:lvl3pPr>
            <a:lvl4pPr marL="0" marR="0" lvl="3" indent="0" algn="r" rtl="0">
              <a:spcBef>
                <a:spcPts val="0"/>
              </a:spcBef>
              <a:buNone/>
              <a:defRPr sz="10300" b="0" i="0" u="none" strike="noStrike" cap="none">
                <a:solidFill>
                  <a:schemeClr val="accent1"/>
                </a:solidFill>
                <a:latin typeface="Calibri"/>
                <a:ea typeface="Calibri"/>
                <a:cs typeface="Calibri"/>
                <a:sym typeface="Calibri"/>
              </a:defRPr>
            </a:lvl4pPr>
            <a:lvl5pPr marL="0" marR="0" lvl="4" indent="0" algn="r" rtl="0">
              <a:spcBef>
                <a:spcPts val="0"/>
              </a:spcBef>
              <a:buNone/>
              <a:defRPr sz="10300" b="0" i="0" u="none" strike="noStrike" cap="none">
                <a:solidFill>
                  <a:schemeClr val="accent1"/>
                </a:solidFill>
                <a:latin typeface="Calibri"/>
                <a:ea typeface="Calibri"/>
                <a:cs typeface="Calibri"/>
                <a:sym typeface="Calibri"/>
              </a:defRPr>
            </a:lvl5pPr>
            <a:lvl6pPr marL="0" marR="0" lvl="5" indent="0" algn="r" rtl="0">
              <a:spcBef>
                <a:spcPts val="0"/>
              </a:spcBef>
              <a:buNone/>
              <a:defRPr sz="10300" b="0" i="0" u="none" strike="noStrike" cap="none">
                <a:solidFill>
                  <a:schemeClr val="accent1"/>
                </a:solidFill>
                <a:latin typeface="Calibri"/>
                <a:ea typeface="Calibri"/>
                <a:cs typeface="Calibri"/>
                <a:sym typeface="Calibri"/>
              </a:defRPr>
            </a:lvl6pPr>
            <a:lvl7pPr marL="0" marR="0" lvl="6" indent="0" algn="r" rtl="0">
              <a:spcBef>
                <a:spcPts val="0"/>
              </a:spcBef>
              <a:buNone/>
              <a:defRPr sz="10300" b="0" i="0" u="none" strike="noStrike" cap="none">
                <a:solidFill>
                  <a:schemeClr val="accent1"/>
                </a:solidFill>
                <a:latin typeface="Calibri"/>
                <a:ea typeface="Calibri"/>
                <a:cs typeface="Calibri"/>
                <a:sym typeface="Calibri"/>
              </a:defRPr>
            </a:lvl7pPr>
            <a:lvl8pPr marL="0" marR="0" lvl="7" indent="0" algn="r" rtl="0">
              <a:spcBef>
                <a:spcPts val="0"/>
              </a:spcBef>
              <a:buNone/>
              <a:defRPr sz="10300" b="0" i="0" u="none" strike="noStrike" cap="none">
                <a:solidFill>
                  <a:schemeClr val="accent1"/>
                </a:solidFill>
                <a:latin typeface="Calibri"/>
                <a:ea typeface="Calibri"/>
                <a:cs typeface="Calibri"/>
                <a:sym typeface="Calibri"/>
              </a:defRPr>
            </a:lvl8pPr>
            <a:lvl9pPr marL="0" marR="0" lvl="8" indent="0" algn="r" rtl="0">
              <a:spcBef>
                <a:spcPts val="0"/>
              </a:spcBef>
              <a:buNone/>
              <a:defRPr sz="10300" b="0" i="0" u="none" strike="noStrike" cap="none">
                <a:solidFill>
                  <a:schemeClr val="accent1"/>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fr-FR"/>
              <a:t>‹N°›</a:t>
            </a:fld>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3" r:id="rId4"/>
    <p:sldLayoutId id="2147483654" r:id="rId5"/>
    <p:sldLayoutId id="2147483655" r:id="rId6"/>
    <p:sldLayoutId id="2147483656" r:id="rId7"/>
    <p:sldLayoutId id="2147483657" r:id="rId8"/>
    <p:sldLayoutId id="2147483658" r:id="rId9"/>
    <p:sldLayoutId id="2147483659" r:id="rId10"/>
    <p:sldLayoutId id="2147483660" r:id="rId11"/>
    <p:sldLayoutId id="2147483661" r:id="rId12"/>
    <p:sldLayoutId id="2147483662" r:id="rId13"/>
    <p:sldLayoutId id="2147483663" r:id="rId14"/>
    <p:sldLayoutId id="2147483664" r:id="rId15"/>
    <p:sldLayoutId id="2147483665" r:id="rId16"/>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3.png"/><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8.xml"/><Relationship Id="rId1" Type="http://schemas.openxmlformats.org/officeDocument/2006/relationships/slideLayout" Target="../slideLayouts/slideLayout6.xml"/><Relationship Id="rId5" Type="http://schemas.openxmlformats.org/officeDocument/2006/relationships/image" Target="../media/image27.gif"/><Relationship Id="rId4" Type="http://schemas.openxmlformats.org/officeDocument/2006/relationships/image" Target="../media/image26.png"/></Relationships>
</file>

<file path=ppt/slides/_rels/slide11.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9.xml"/><Relationship Id="rId1" Type="http://schemas.openxmlformats.org/officeDocument/2006/relationships/slideLayout" Target="../slideLayouts/slideLayout3.xml"/><Relationship Id="rId4" Type="http://schemas.openxmlformats.org/officeDocument/2006/relationships/image" Target="../media/image29.png"/></Relationships>
</file>

<file path=ppt/slides/_rels/slide12.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10.xml"/><Relationship Id="rId1" Type="http://schemas.openxmlformats.org/officeDocument/2006/relationships/slideLayout" Target="../slideLayouts/slideLayout3.xml"/><Relationship Id="rId4" Type="http://schemas.openxmlformats.org/officeDocument/2006/relationships/image" Target="../media/image31.emf"/></Relationships>
</file>

<file path=ppt/slides/_rels/slide13.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11.xml"/><Relationship Id="rId1" Type="http://schemas.openxmlformats.org/officeDocument/2006/relationships/slideLayout" Target="../slideLayouts/slideLayout3.xml"/><Relationship Id="rId4" Type="http://schemas.openxmlformats.org/officeDocument/2006/relationships/image" Target="../media/image33.png"/></Relationships>
</file>

<file path=ppt/slides/_rels/slide14.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12.xml"/><Relationship Id="rId1" Type="http://schemas.openxmlformats.org/officeDocument/2006/relationships/slideLayout" Target="../slideLayouts/slideLayout3.xml"/><Relationship Id="rId4" Type="http://schemas.openxmlformats.org/officeDocument/2006/relationships/image" Target="../media/image35.png"/></Relationships>
</file>

<file path=ppt/slides/_rels/slide15.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3.xml"/><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8" Type="http://schemas.openxmlformats.org/officeDocument/2006/relationships/image" Target="../media/image12.png"/><Relationship Id="rId3" Type="http://schemas.openxmlformats.org/officeDocument/2006/relationships/image" Target="../media/image7.png"/><Relationship Id="rId7" Type="http://schemas.openxmlformats.org/officeDocument/2006/relationships/image" Target="../media/image11.png"/><Relationship Id="rId2" Type="http://schemas.openxmlformats.org/officeDocument/2006/relationships/notesSlide" Target="../notesSlides/notesSlide3.xml"/><Relationship Id="rId1" Type="http://schemas.openxmlformats.org/officeDocument/2006/relationships/slideLayout" Target="../slideLayouts/slideLayout3.xml"/><Relationship Id="rId6" Type="http://schemas.openxmlformats.org/officeDocument/2006/relationships/image" Target="../media/image10.png"/><Relationship Id="rId5" Type="http://schemas.openxmlformats.org/officeDocument/2006/relationships/image" Target="../media/image9.png"/><Relationship Id="rId10" Type="http://schemas.openxmlformats.org/officeDocument/2006/relationships/image" Target="../media/image3.png"/><Relationship Id="rId4" Type="http://schemas.openxmlformats.org/officeDocument/2006/relationships/image" Target="../media/image8.png"/><Relationship Id="rId9" Type="http://schemas.openxmlformats.org/officeDocument/2006/relationships/image" Target="../media/image13.png"/></Relationships>
</file>

<file path=ppt/slides/_rels/slide5.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5.xml"/><Relationship Id="rId1" Type="http://schemas.openxmlformats.org/officeDocument/2006/relationships/slideLayout" Target="../slideLayouts/slideLayout4.xml"/><Relationship Id="rId4" Type="http://schemas.openxmlformats.org/officeDocument/2006/relationships/image" Target="../media/image18.png"/></Relationships>
</file>

<file path=ppt/slides/_rels/slide8.xml.rels><?xml version="1.0" encoding="UTF-8" standalone="yes"?>
<Relationships xmlns="http://schemas.openxmlformats.org/package/2006/relationships"><Relationship Id="rId3" Type="http://schemas.openxmlformats.org/officeDocument/2006/relationships/image" Target="../media/image19.jpg"/><Relationship Id="rId2" Type="http://schemas.openxmlformats.org/officeDocument/2006/relationships/notesSlide" Target="../notesSlides/notesSlide6.xml"/><Relationship Id="rId1" Type="http://schemas.openxmlformats.org/officeDocument/2006/relationships/slideLayout" Target="../slideLayouts/slideLayout5.xml"/><Relationship Id="rId6" Type="http://schemas.openxmlformats.org/officeDocument/2006/relationships/image" Target="../media/image22.png"/><Relationship Id="rId5" Type="http://schemas.openxmlformats.org/officeDocument/2006/relationships/image" Target="../media/image21.jpg"/><Relationship Id="rId4" Type="http://schemas.openxmlformats.org/officeDocument/2006/relationships/image" Target="../media/image20.jpg"/></Relationships>
</file>

<file path=ppt/slides/_rels/slide9.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7.xml"/><Relationship Id="rId1" Type="http://schemas.openxmlformats.org/officeDocument/2006/relationships/slideLayout" Target="../slideLayouts/slideLayout6.xml"/><Relationship Id="rId4" Type="http://schemas.openxmlformats.org/officeDocument/2006/relationships/image" Target="../media/image24.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66"/>
        <p:cNvGrpSpPr/>
        <p:nvPr/>
      </p:nvGrpSpPr>
      <p:grpSpPr>
        <a:xfrm>
          <a:off x="0" y="0"/>
          <a:ext cx="0" cy="0"/>
          <a:chOff x="0" y="0"/>
          <a:chExt cx="0" cy="0"/>
        </a:xfrm>
      </p:grpSpPr>
      <p:pic>
        <p:nvPicPr>
          <p:cNvPr id="167" name="Google Shape;167;p1" descr="Arrière-plan numérique Point de données"/>
          <p:cNvPicPr preferRelativeResize="0"/>
          <p:nvPr/>
        </p:nvPicPr>
        <p:blipFill rotWithShape="1">
          <a:blip r:embed="rId3">
            <a:alphaModFix/>
          </a:blip>
          <a:srcRect/>
          <a:stretch/>
        </p:blipFill>
        <p:spPr>
          <a:xfrm>
            <a:off x="-6096000" y="0"/>
            <a:ext cx="12192000" cy="6858000"/>
          </a:xfrm>
          <a:prstGeom prst="rect">
            <a:avLst/>
          </a:prstGeom>
          <a:solidFill>
            <a:schemeClr val="accent5"/>
          </a:solidFill>
          <a:ln>
            <a:noFill/>
          </a:ln>
        </p:spPr>
      </p:pic>
      <p:sp>
        <p:nvSpPr>
          <p:cNvPr id="168" name="Google Shape;168;p1"/>
          <p:cNvSpPr txBox="1">
            <a:spLocks noGrp="1"/>
          </p:cNvSpPr>
          <p:nvPr>
            <p:ph type="ctrTitle"/>
          </p:nvPr>
        </p:nvSpPr>
        <p:spPr>
          <a:xfrm>
            <a:off x="6434136" y="904400"/>
            <a:ext cx="5419726" cy="2384898"/>
          </a:xfrm>
          <a:prstGeom prst="rect">
            <a:avLst/>
          </a:prstGeom>
          <a:noFill/>
          <a:ln>
            <a:noFill/>
          </a:ln>
        </p:spPr>
        <p:txBody>
          <a:bodyPr spcFirstLastPara="1" wrap="square" lIns="91425" tIns="45700" rIns="91425" bIns="45700" anchor="b" anchorCtr="0">
            <a:normAutofit/>
          </a:bodyPr>
          <a:lstStyle/>
          <a:p>
            <a:pPr marL="0" lvl="0" indent="0" algn="ctr" rtl="0">
              <a:lnSpc>
                <a:spcPct val="85000"/>
              </a:lnSpc>
              <a:spcBef>
                <a:spcPts val="0"/>
              </a:spcBef>
              <a:spcAft>
                <a:spcPts val="0"/>
              </a:spcAft>
              <a:buClr>
                <a:schemeClr val="accent1"/>
              </a:buClr>
              <a:buSzPts val="5400"/>
              <a:buFont typeface="Calibri"/>
              <a:buNone/>
            </a:pPr>
            <a:r>
              <a:rPr lang="fr-FR"/>
              <a:t>Présentation du projet d’entreprise</a:t>
            </a:r>
            <a:endParaRPr/>
          </a:p>
        </p:txBody>
      </p:sp>
      <p:sp>
        <p:nvSpPr>
          <p:cNvPr id="169" name="Google Shape;169;p1"/>
          <p:cNvSpPr txBox="1">
            <a:spLocks noGrp="1"/>
          </p:cNvSpPr>
          <p:nvPr>
            <p:ph type="body" idx="1"/>
          </p:nvPr>
        </p:nvSpPr>
        <p:spPr>
          <a:xfrm>
            <a:off x="6096000" y="3568702"/>
            <a:ext cx="6096000" cy="1731963"/>
          </a:xfrm>
          <a:prstGeom prst="rect">
            <a:avLst/>
          </a:prstGeom>
          <a:noFill/>
          <a:ln>
            <a:noFill/>
          </a:ln>
        </p:spPr>
        <p:txBody>
          <a:bodyPr spcFirstLastPara="1" wrap="square" lIns="91425" tIns="45700" rIns="91425" bIns="45700" anchor="t" anchorCtr="0">
            <a:normAutofit/>
          </a:bodyPr>
          <a:lstStyle/>
          <a:p>
            <a:pPr marL="91438" lvl="0" indent="-91438" algn="ctr" rtl="0">
              <a:lnSpc>
                <a:spcPct val="85000"/>
              </a:lnSpc>
              <a:spcBef>
                <a:spcPts val="0"/>
              </a:spcBef>
              <a:spcAft>
                <a:spcPts val="0"/>
              </a:spcAft>
              <a:buClr>
                <a:srgbClr val="FEFEFE"/>
              </a:buClr>
              <a:buSzPts val="2000"/>
              <a:buNone/>
            </a:pPr>
            <a:r>
              <a:rPr lang="fr-FR"/>
              <a:t>Emerson, Ludovic, Julien, Nadège et Alexis</a:t>
            </a:r>
            <a:endParaRPr/>
          </a:p>
        </p:txBody>
      </p:sp>
      <p:pic>
        <p:nvPicPr>
          <p:cNvPr id="170" name="Google Shape;170;p1" descr="Une image contenant texte&#10;&#10;Description générée automatiquement"/>
          <p:cNvPicPr preferRelativeResize="0"/>
          <p:nvPr/>
        </p:nvPicPr>
        <p:blipFill rotWithShape="1">
          <a:blip r:embed="rId4">
            <a:alphaModFix/>
          </a:blip>
          <a:srcRect/>
          <a:stretch/>
        </p:blipFill>
        <p:spPr>
          <a:xfrm>
            <a:off x="7427740" y="4201362"/>
            <a:ext cx="3432519" cy="1099303"/>
          </a:xfrm>
          <a:prstGeom prst="rect">
            <a:avLst/>
          </a:prstGeom>
          <a:noFill/>
          <a:ln>
            <a:noFill/>
          </a:ln>
        </p:spPr>
      </p:pic>
      <p:pic>
        <p:nvPicPr>
          <p:cNvPr id="3" name="Image 2">
            <a:extLst>
              <a:ext uri="{FF2B5EF4-FFF2-40B4-BE49-F238E27FC236}">
                <a16:creationId xmlns:a16="http://schemas.microsoft.com/office/drawing/2014/main" id="{3E7D269B-4817-274A-A55E-FCF2B6E894DC}"/>
              </a:ext>
            </a:extLst>
          </p:cNvPr>
          <p:cNvPicPr>
            <a:picLocks noChangeAspect="1"/>
          </p:cNvPicPr>
          <p:nvPr/>
        </p:nvPicPr>
        <p:blipFill>
          <a:blip r:embed="rId5"/>
          <a:stretch>
            <a:fillRect/>
          </a:stretch>
        </p:blipFill>
        <p:spPr>
          <a:xfrm>
            <a:off x="6603594" y="3489701"/>
            <a:ext cx="5080812" cy="1889964"/>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73"/>
        <p:cNvGrpSpPr/>
        <p:nvPr/>
      </p:nvGrpSpPr>
      <p:grpSpPr>
        <a:xfrm>
          <a:off x="0" y="0"/>
          <a:ext cx="0" cy="0"/>
          <a:chOff x="0" y="0"/>
          <a:chExt cx="0" cy="0"/>
        </a:xfrm>
      </p:grpSpPr>
      <p:sp>
        <p:nvSpPr>
          <p:cNvPr id="274" name="Google Shape;274;p9"/>
          <p:cNvSpPr txBox="1">
            <a:spLocks noGrp="1"/>
          </p:cNvSpPr>
          <p:nvPr>
            <p:ph type="ctrTitle"/>
          </p:nvPr>
        </p:nvSpPr>
        <p:spPr>
          <a:xfrm>
            <a:off x="0" y="0"/>
            <a:ext cx="6096000" cy="1253100"/>
          </a:xfrm>
          <a:prstGeom prst="rect">
            <a:avLst/>
          </a:prstGeom>
          <a:noFill/>
          <a:ln>
            <a:noFill/>
          </a:ln>
        </p:spPr>
        <p:txBody>
          <a:bodyPr spcFirstLastPara="1" wrap="square" lIns="91425" tIns="45700" rIns="91425" bIns="45700" anchor="ctr" anchorCtr="0">
            <a:noAutofit/>
          </a:bodyPr>
          <a:lstStyle/>
          <a:p>
            <a:pPr marL="0" lvl="0" indent="0" algn="ctr" rtl="0">
              <a:lnSpc>
                <a:spcPct val="85000"/>
              </a:lnSpc>
              <a:spcBef>
                <a:spcPts val="0"/>
              </a:spcBef>
              <a:spcAft>
                <a:spcPts val="0"/>
              </a:spcAft>
              <a:buClr>
                <a:schemeClr val="accent1"/>
              </a:buClr>
              <a:buSzPts val="5400"/>
              <a:buFont typeface="Calibri"/>
              <a:buNone/>
            </a:pPr>
            <a:r>
              <a:rPr lang="fr-FR"/>
              <a:t>Partenariats :</a:t>
            </a:r>
            <a:endParaRPr/>
          </a:p>
        </p:txBody>
      </p:sp>
      <p:sp>
        <p:nvSpPr>
          <p:cNvPr id="275" name="Google Shape;275;p9"/>
          <p:cNvSpPr txBox="1">
            <a:spLocks noGrp="1"/>
          </p:cNvSpPr>
          <p:nvPr>
            <p:ph type="body" idx="7"/>
          </p:nvPr>
        </p:nvSpPr>
        <p:spPr>
          <a:xfrm>
            <a:off x="853377" y="3639125"/>
            <a:ext cx="1711200" cy="365700"/>
          </a:xfrm>
          <a:prstGeom prst="rect">
            <a:avLst/>
          </a:prstGeom>
          <a:noFill/>
          <a:ln>
            <a:noFill/>
          </a:ln>
        </p:spPr>
        <p:txBody>
          <a:bodyPr spcFirstLastPara="1" wrap="square" lIns="91425" tIns="45700" rIns="91425" bIns="45700" anchor="t" anchorCtr="0">
            <a:noAutofit/>
          </a:bodyPr>
          <a:lstStyle/>
          <a:p>
            <a:pPr marL="91438" lvl="0" indent="-91438" algn="ctr" rtl="0">
              <a:lnSpc>
                <a:spcPct val="85000"/>
              </a:lnSpc>
              <a:spcBef>
                <a:spcPts val="0"/>
              </a:spcBef>
              <a:spcAft>
                <a:spcPts val="0"/>
              </a:spcAft>
              <a:buClr>
                <a:srgbClr val="FEFEFE"/>
              </a:buClr>
              <a:buSzPts val="2000"/>
              <a:buNone/>
            </a:pPr>
            <a:r>
              <a:rPr lang="fr-FR"/>
              <a:t>Razer</a:t>
            </a:r>
            <a:endParaRPr/>
          </a:p>
        </p:txBody>
      </p:sp>
      <p:sp>
        <p:nvSpPr>
          <p:cNvPr id="276" name="Google Shape;276;p9"/>
          <p:cNvSpPr txBox="1">
            <a:spLocks noGrp="1"/>
          </p:cNvSpPr>
          <p:nvPr>
            <p:ph type="body" idx="9"/>
          </p:nvPr>
        </p:nvSpPr>
        <p:spPr>
          <a:xfrm>
            <a:off x="3306763" y="3639125"/>
            <a:ext cx="2045100" cy="365700"/>
          </a:xfrm>
          <a:prstGeom prst="rect">
            <a:avLst/>
          </a:prstGeom>
          <a:noFill/>
          <a:ln>
            <a:noFill/>
          </a:ln>
        </p:spPr>
        <p:txBody>
          <a:bodyPr spcFirstLastPara="1" wrap="square" lIns="91425" tIns="45700" rIns="91425" bIns="45700" anchor="t" anchorCtr="0">
            <a:noAutofit/>
          </a:bodyPr>
          <a:lstStyle/>
          <a:p>
            <a:pPr marL="91438" lvl="0" indent="-91438" algn="ctr" rtl="0">
              <a:lnSpc>
                <a:spcPct val="85000"/>
              </a:lnSpc>
              <a:spcBef>
                <a:spcPts val="0"/>
              </a:spcBef>
              <a:spcAft>
                <a:spcPts val="0"/>
              </a:spcAft>
              <a:buClr>
                <a:srgbClr val="FEFEFE"/>
              </a:buClr>
              <a:buSzPts val="2000"/>
              <a:buNone/>
            </a:pPr>
            <a:r>
              <a:rPr lang="fr-FR"/>
              <a:t>Intel Corporation</a:t>
            </a:r>
            <a:endParaRPr/>
          </a:p>
        </p:txBody>
      </p:sp>
      <p:sp>
        <p:nvSpPr>
          <p:cNvPr id="277" name="Google Shape;277;p9"/>
          <p:cNvSpPr txBox="1">
            <a:spLocks noGrp="1"/>
          </p:cNvSpPr>
          <p:nvPr>
            <p:ph type="dt" idx="10"/>
          </p:nvPr>
        </p:nvSpPr>
        <p:spPr>
          <a:xfrm>
            <a:off x="685800" y="6412447"/>
            <a:ext cx="4114800" cy="228600"/>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r>
              <a:rPr lang="fr-FR" dirty="0"/>
              <a:t> </a:t>
            </a:r>
            <a:endParaRPr dirty="0"/>
          </a:p>
        </p:txBody>
      </p:sp>
      <p:sp>
        <p:nvSpPr>
          <p:cNvPr id="278" name="Google Shape;278;p9"/>
          <p:cNvSpPr txBox="1">
            <a:spLocks noGrp="1"/>
          </p:cNvSpPr>
          <p:nvPr>
            <p:ph type="ftr" idx="11"/>
          </p:nvPr>
        </p:nvSpPr>
        <p:spPr>
          <a:xfrm>
            <a:off x="685800" y="6554697"/>
            <a:ext cx="5029200" cy="228600"/>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r>
              <a:rPr lang="fr-FR" dirty="0"/>
              <a:t>ALL RIGHTS RESERVED</a:t>
            </a:r>
            <a:endParaRPr dirty="0"/>
          </a:p>
        </p:txBody>
      </p:sp>
      <p:sp>
        <p:nvSpPr>
          <p:cNvPr id="279" name="Google Shape;279;p9"/>
          <p:cNvSpPr txBox="1">
            <a:spLocks noGrp="1"/>
          </p:cNvSpPr>
          <p:nvPr>
            <p:ph type="sldNum" idx="12"/>
          </p:nvPr>
        </p:nvSpPr>
        <p:spPr>
          <a:xfrm>
            <a:off x="9356356" y="5828227"/>
            <a:ext cx="2926080" cy="1397039"/>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fr-FR"/>
              <a:t>10</a:t>
            </a:fld>
            <a:endParaRPr/>
          </a:p>
        </p:txBody>
      </p:sp>
      <p:sp>
        <p:nvSpPr>
          <p:cNvPr id="280" name="Google Shape;280;p9"/>
          <p:cNvSpPr txBox="1"/>
          <p:nvPr/>
        </p:nvSpPr>
        <p:spPr>
          <a:xfrm>
            <a:off x="525650" y="4090650"/>
            <a:ext cx="2367000" cy="2041500"/>
          </a:xfrm>
          <a:prstGeom prst="rect">
            <a:avLst/>
          </a:prstGeom>
          <a:noFill/>
          <a:ln>
            <a:noFill/>
          </a:ln>
        </p:spPr>
        <p:txBody>
          <a:bodyPr spcFirstLastPara="1" wrap="square" lIns="91425" tIns="45700" rIns="91425" bIns="45700" anchor="t" anchorCtr="0">
            <a:noAutofit/>
          </a:bodyPr>
          <a:lstStyle/>
          <a:p>
            <a:pPr marL="91437" marR="0" lvl="0" indent="-91437" algn="ctr" rtl="0">
              <a:lnSpc>
                <a:spcPct val="85000"/>
              </a:lnSpc>
              <a:spcBef>
                <a:spcPts val="1300"/>
              </a:spcBef>
              <a:spcAft>
                <a:spcPts val="0"/>
              </a:spcAft>
              <a:buClr>
                <a:srgbClr val="FEFEFE"/>
              </a:buClr>
              <a:buSzPts val="1800"/>
              <a:buFont typeface="Arial"/>
              <a:buNone/>
            </a:pPr>
            <a:r>
              <a:rPr lang="fr-FR" sz="1800">
                <a:solidFill>
                  <a:srgbClr val="FEFEFE"/>
                </a:solidFill>
                <a:latin typeface="Calibri"/>
                <a:ea typeface="Calibri"/>
                <a:cs typeface="Calibri"/>
                <a:sym typeface="Calibri"/>
              </a:rPr>
              <a:t>Développement et vente de périphériques informatiques pour joueurs</a:t>
            </a:r>
            <a:endParaRPr sz="1800">
              <a:solidFill>
                <a:srgbClr val="FEFEFE"/>
              </a:solidFill>
              <a:latin typeface="Calibri"/>
              <a:ea typeface="Calibri"/>
              <a:cs typeface="Calibri"/>
              <a:sym typeface="Calibri"/>
            </a:endParaRPr>
          </a:p>
          <a:p>
            <a:pPr marL="91437" marR="0" lvl="0" indent="-91437" algn="ctr" rtl="0">
              <a:lnSpc>
                <a:spcPct val="85000"/>
              </a:lnSpc>
              <a:spcBef>
                <a:spcPts val="1300"/>
              </a:spcBef>
              <a:spcAft>
                <a:spcPts val="0"/>
              </a:spcAft>
              <a:buClr>
                <a:srgbClr val="FEFEFE"/>
              </a:buClr>
              <a:buSzPts val="1800"/>
              <a:buFont typeface="Arial"/>
              <a:buNone/>
            </a:pPr>
            <a:r>
              <a:rPr lang="fr-FR" sz="1800">
                <a:solidFill>
                  <a:srgbClr val="FEFEFE"/>
                </a:solidFill>
                <a:latin typeface="Calibri"/>
                <a:ea typeface="Calibri"/>
                <a:cs typeface="Calibri"/>
                <a:sym typeface="Calibri"/>
              </a:rPr>
              <a:t>447 50</a:t>
            </a:r>
            <a:r>
              <a:rPr lang="fr-FR" sz="1800" b="0" i="0" u="none" strike="noStrike" cap="none">
                <a:solidFill>
                  <a:srgbClr val="FEFEFE"/>
                </a:solidFill>
                <a:latin typeface="Calibri"/>
                <a:ea typeface="Calibri"/>
                <a:cs typeface="Calibri"/>
                <a:sym typeface="Calibri"/>
              </a:rPr>
              <a:t>0 000 000</a:t>
            </a:r>
            <a:r>
              <a:rPr lang="fr-FR" sz="1800">
                <a:solidFill>
                  <a:srgbClr val="FEFEFE"/>
                </a:solidFill>
                <a:latin typeface="Calibri"/>
                <a:ea typeface="Calibri"/>
                <a:cs typeface="Calibri"/>
                <a:sym typeface="Calibri"/>
              </a:rPr>
              <a:t>$</a:t>
            </a:r>
            <a:r>
              <a:rPr lang="fr-FR" sz="1800" b="0" i="0" u="none" strike="noStrike" cap="none">
                <a:solidFill>
                  <a:srgbClr val="FEFEFE"/>
                </a:solidFill>
                <a:latin typeface="Calibri"/>
                <a:ea typeface="Calibri"/>
                <a:cs typeface="Calibri"/>
                <a:sym typeface="Calibri"/>
              </a:rPr>
              <a:t> (20</a:t>
            </a:r>
            <a:r>
              <a:rPr lang="fr-FR" sz="1800">
                <a:solidFill>
                  <a:srgbClr val="FEFEFE"/>
                </a:solidFill>
                <a:latin typeface="Calibri"/>
                <a:ea typeface="Calibri"/>
                <a:cs typeface="Calibri"/>
                <a:sym typeface="Calibri"/>
              </a:rPr>
              <a:t>20</a:t>
            </a:r>
            <a:r>
              <a:rPr lang="fr-FR" sz="1800" b="0" i="0" u="none" strike="noStrike" cap="none">
                <a:solidFill>
                  <a:srgbClr val="FEFEFE"/>
                </a:solidFill>
                <a:latin typeface="Calibri"/>
                <a:ea typeface="Calibri"/>
                <a:cs typeface="Calibri"/>
                <a:sym typeface="Calibri"/>
              </a:rPr>
              <a:t>)</a:t>
            </a:r>
            <a:endParaRPr/>
          </a:p>
        </p:txBody>
      </p:sp>
      <p:sp>
        <p:nvSpPr>
          <p:cNvPr id="281" name="Google Shape;281;p9"/>
          <p:cNvSpPr txBox="1"/>
          <p:nvPr/>
        </p:nvSpPr>
        <p:spPr>
          <a:xfrm>
            <a:off x="3145822" y="4090650"/>
            <a:ext cx="2367000" cy="1156200"/>
          </a:xfrm>
          <a:prstGeom prst="rect">
            <a:avLst/>
          </a:prstGeom>
          <a:noFill/>
          <a:ln>
            <a:noFill/>
          </a:ln>
        </p:spPr>
        <p:txBody>
          <a:bodyPr spcFirstLastPara="1" wrap="square" lIns="91425" tIns="45700" rIns="91425" bIns="45700" anchor="t" anchorCtr="0">
            <a:noAutofit/>
          </a:bodyPr>
          <a:lstStyle/>
          <a:p>
            <a:pPr marL="91438" marR="0" lvl="0" indent="-91438" algn="ctr" rtl="0">
              <a:lnSpc>
                <a:spcPct val="85000"/>
              </a:lnSpc>
              <a:spcBef>
                <a:spcPts val="0"/>
              </a:spcBef>
              <a:spcAft>
                <a:spcPts val="0"/>
              </a:spcAft>
              <a:buClr>
                <a:srgbClr val="FEFEFE"/>
              </a:buClr>
              <a:buSzPts val="1800"/>
              <a:buFont typeface="Arial"/>
              <a:buNone/>
            </a:pPr>
            <a:r>
              <a:rPr lang="fr-FR" sz="1800">
                <a:solidFill>
                  <a:srgbClr val="FEFEFE"/>
                </a:solidFill>
                <a:latin typeface="Calibri"/>
                <a:ea typeface="Calibri"/>
                <a:cs typeface="Calibri"/>
                <a:sym typeface="Calibri"/>
              </a:rPr>
              <a:t>Fabricant de semi-conducteurs</a:t>
            </a:r>
            <a:endParaRPr/>
          </a:p>
          <a:p>
            <a:pPr marL="91438" marR="0" lvl="0" indent="-91438" algn="ctr" rtl="0">
              <a:lnSpc>
                <a:spcPct val="85000"/>
              </a:lnSpc>
              <a:spcBef>
                <a:spcPts val="1300"/>
              </a:spcBef>
              <a:spcAft>
                <a:spcPts val="0"/>
              </a:spcAft>
              <a:buClr>
                <a:srgbClr val="FEFEFE"/>
              </a:buClr>
              <a:buSzPts val="1800"/>
              <a:buFont typeface="Arial"/>
              <a:buNone/>
            </a:pPr>
            <a:r>
              <a:rPr lang="fr-FR" sz="1800">
                <a:solidFill>
                  <a:srgbClr val="FEFEFE"/>
                </a:solidFill>
                <a:latin typeface="Calibri"/>
                <a:ea typeface="Calibri"/>
                <a:cs typeface="Calibri"/>
                <a:sym typeface="Calibri"/>
              </a:rPr>
              <a:t>79 000</a:t>
            </a:r>
            <a:r>
              <a:rPr lang="fr-FR" sz="1800" b="0" i="0" u="none" strike="noStrike" cap="none">
                <a:solidFill>
                  <a:srgbClr val="FEFEFE"/>
                </a:solidFill>
                <a:latin typeface="Calibri"/>
                <a:ea typeface="Calibri"/>
                <a:cs typeface="Calibri"/>
                <a:sym typeface="Calibri"/>
              </a:rPr>
              <a:t> </a:t>
            </a:r>
            <a:r>
              <a:rPr lang="fr-FR" sz="1800">
                <a:solidFill>
                  <a:srgbClr val="FEFEFE"/>
                </a:solidFill>
                <a:latin typeface="Calibri"/>
                <a:ea typeface="Calibri"/>
                <a:cs typeface="Calibri"/>
                <a:sym typeface="Calibri"/>
              </a:rPr>
              <a:t>0</a:t>
            </a:r>
            <a:r>
              <a:rPr lang="fr-FR" sz="1800" b="0" i="0" u="none" strike="noStrike" cap="none">
                <a:solidFill>
                  <a:srgbClr val="FEFEFE"/>
                </a:solidFill>
                <a:latin typeface="Calibri"/>
                <a:ea typeface="Calibri"/>
                <a:cs typeface="Calibri"/>
                <a:sym typeface="Calibri"/>
              </a:rPr>
              <a:t>00 000€ (20</a:t>
            </a:r>
            <a:r>
              <a:rPr lang="fr-FR" sz="1800">
                <a:solidFill>
                  <a:srgbClr val="FEFEFE"/>
                </a:solidFill>
                <a:latin typeface="Calibri"/>
                <a:ea typeface="Calibri"/>
                <a:cs typeface="Calibri"/>
                <a:sym typeface="Calibri"/>
              </a:rPr>
              <a:t>21</a:t>
            </a:r>
            <a:r>
              <a:rPr lang="fr-FR" sz="1800" b="0" i="0" u="none" strike="noStrike" cap="none">
                <a:solidFill>
                  <a:srgbClr val="FEFEFE"/>
                </a:solidFill>
                <a:latin typeface="Calibri"/>
                <a:ea typeface="Calibri"/>
                <a:cs typeface="Calibri"/>
                <a:sym typeface="Calibri"/>
              </a:rPr>
              <a:t>)</a:t>
            </a:r>
            <a:endParaRPr/>
          </a:p>
        </p:txBody>
      </p:sp>
      <p:pic>
        <p:nvPicPr>
          <p:cNvPr id="282" name="Google Shape;282;p9"/>
          <p:cNvPicPr preferRelativeResize="0"/>
          <p:nvPr/>
        </p:nvPicPr>
        <p:blipFill>
          <a:blip r:embed="rId3">
            <a:alphaModFix/>
          </a:blip>
          <a:stretch>
            <a:fillRect/>
          </a:stretch>
        </p:blipFill>
        <p:spPr>
          <a:xfrm>
            <a:off x="253500" y="1796450"/>
            <a:ext cx="2638975" cy="1490261"/>
          </a:xfrm>
          <a:prstGeom prst="rect">
            <a:avLst/>
          </a:prstGeom>
          <a:noFill/>
          <a:ln>
            <a:noFill/>
          </a:ln>
        </p:spPr>
      </p:pic>
      <p:pic>
        <p:nvPicPr>
          <p:cNvPr id="283" name="Google Shape;283;p9"/>
          <p:cNvPicPr preferRelativeResize="0"/>
          <p:nvPr/>
        </p:nvPicPr>
        <p:blipFill>
          <a:blip r:embed="rId4">
            <a:alphaModFix/>
          </a:blip>
          <a:stretch>
            <a:fillRect/>
          </a:stretch>
        </p:blipFill>
        <p:spPr>
          <a:xfrm>
            <a:off x="3473650" y="1978636"/>
            <a:ext cx="1711325" cy="1125872"/>
          </a:xfrm>
          <a:prstGeom prst="rect">
            <a:avLst/>
          </a:prstGeom>
          <a:noFill/>
          <a:ln>
            <a:noFill/>
          </a:ln>
        </p:spPr>
      </p:pic>
      <p:sp>
        <p:nvSpPr>
          <p:cNvPr id="284" name="Google Shape;284;p9"/>
          <p:cNvSpPr txBox="1">
            <a:spLocks noGrp="1"/>
          </p:cNvSpPr>
          <p:nvPr>
            <p:ph type="ctrTitle"/>
          </p:nvPr>
        </p:nvSpPr>
        <p:spPr>
          <a:xfrm>
            <a:off x="6046250" y="0"/>
            <a:ext cx="6096000" cy="1253100"/>
          </a:xfrm>
          <a:prstGeom prst="rect">
            <a:avLst/>
          </a:prstGeom>
          <a:noFill/>
          <a:ln>
            <a:noFill/>
          </a:ln>
        </p:spPr>
        <p:txBody>
          <a:bodyPr spcFirstLastPara="1" wrap="square" lIns="91425" tIns="45700" rIns="91425" bIns="45700" anchor="ctr" anchorCtr="0">
            <a:noAutofit/>
          </a:bodyPr>
          <a:lstStyle/>
          <a:p>
            <a:pPr marL="0" lvl="0" indent="0" algn="ctr" rtl="0">
              <a:lnSpc>
                <a:spcPct val="85000"/>
              </a:lnSpc>
              <a:spcBef>
                <a:spcPts val="0"/>
              </a:spcBef>
              <a:spcAft>
                <a:spcPts val="0"/>
              </a:spcAft>
              <a:buClr>
                <a:schemeClr val="accent1"/>
              </a:buClr>
              <a:buSzPts val="5400"/>
              <a:buFont typeface="Calibri"/>
              <a:buNone/>
            </a:pPr>
            <a:r>
              <a:rPr lang="fr-FR"/>
              <a:t>Fournisseur :</a:t>
            </a:r>
            <a:endParaRPr/>
          </a:p>
        </p:txBody>
      </p:sp>
      <p:pic>
        <p:nvPicPr>
          <p:cNvPr id="285" name="Google Shape;285;p9" descr="inmac wstore - revendeur de matériel informatique" title="inmac wstore - Vente de materiel informatique aux professionnels"/>
          <p:cNvPicPr preferRelativeResize="0"/>
          <p:nvPr/>
        </p:nvPicPr>
        <p:blipFill>
          <a:blip r:embed="rId5">
            <a:alphaModFix/>
          </a:blip>
          <a:stretch>
            <a:fillRect/>
          </a:stretch>
        </p:blipFill>
        <p:spPr>
          <a:xfrm>
            <a:off x="7875238" y="1978625"/>
            <a:ext cx="2515775" cy="872125"/>
          </a:xfrm>
          <a:prstGeom prst="rect">
            <a:avLst/>
          </a:prstGeom>
          <a:noFill/>
          <a:ln>
            <a:noFill/>
          </a:ln>
        </p:spPr>
      </p:pic>
      <p:sp>
        <p:nvSpPr>
          <p:cNvPr id="286" name="Google Shape;286;p9"/>
          <p:cNvSpPr txBox="1">
            <a:spLocks noGrp="1"/>
          </p:cNvSpPr>
          <p:nvPr>
            <p:ph type="body" idx="9"/>
          </p:nvPr>
        </p:nvSpPr>
        <p:spPr>
          <a:xfrm>
            <a:off x="8071688" y="3639125"/>
            <a:ext cx="2045100" cy="365700"/>
          </a:xfrm>
          <a:prstGeom prst="rect">
            <a:avLst/>
          </a:prstGeom>
          <a:noFill/>
          <a:ln>
            <a:noFill/>
          </a:ln>
        </p:spPr>
        <p:txBody>
          <a:bodyPr spcFirstLastPara="1" wrap="square" lIns="91425" tIns="45700" rIns="91425" bIns="45700" anchor="t" anchorCtr="0">
            <a:noAutofit/>
          </a:bodyPr>
          <a:lstStyle/>
          <a:p>
            <a:pPr marL="91437" lvl="0" indent="-91437" algn="ctr" rtl="0">
              <a:lnSpc>
                <a:spcPct val="85000"/>
              </a:lnSpc>
              <a:spcBef>
                <a:spcPts val="0"/>
              </a:spcBef>
              <a:spcAft>
                <a:spcPts val="0"/>
              </a:spcAft>
              <a:buClr>
                <a:srgbClr val="FEFEFE"/>
              </a:buClr>
              <a:buSzPts val="2000"/>
              <a:buNone/>
            </a:pPr>
            <a:r>
              <a:rPr lang="fr-FR"/>
              <a:t>Inmac Wstore</a:t>
            </a:r>
            <a:endParaRPr/>
          </a:p>
        </p:txBody>
      </p:sp>
      <p:sp>
        <p:nvSpPr>
          <p:cNvPr id="287" name="Google Shape;287;p9"/>
          <p:cNvSpPr txBox="1"/>
          <p:nvPr/>
        </p:nvSpPr>
        <p:spPr>
          <a:xfrm>
            <a:off x="7910750" y="4090650"/>
            <a:ext cx="2562900" cy="1156200"/>
          </a:xfrm>
          <a:prstGeom prst="rect">
            <a:avLst/>
          </a:prstGeom>
          <a:noFill/>
          <a:ln>
            <a:noFill/>
          </a:ln>
        </p:spPr>
        <p:txBody>
          <a:bodyPr spcFirstLastPara="1" wrap="square" lIns="91425" tIns="45700" rIns="91425" bIns="45700" anchor="t" anchorCtr="0">
            <a:noAutofit/>
          </a:bodyPr>
          <a:lstStyle/>
          <a:p>
            <a:pPr marL="91437" marR="0" lvl="0" indent="-91437" algn="ctr" rtl="0">
              <a:lnSpc>
                <a:spcPct val="85000"/>
              </a:lnSpc>
              <a:spcBef>
                <a:spcPts val="0"/>
              </a:spcBef>
              <a:spcAft>
                <a:spcPts val="0"/>
              </a:spcAft>
              <a:buClr>
                <a:srgbClr val="FEFEFE"/>
              </a:buClr>
              <a:buSzPts val="1800"/>
              <a:buFont typeface="Arial"/>
              <a:buNone/>
            </a:pPr>
            <a:r>
              <a:rPr lang="fr-FR" sz="1800">
                <a:solidFill>
                  <a:srgbClr val="FEFEFE"/>
                </a:solidFill>
                <a:latin typeface="Calibri"/>
                <a:ea typeface="Calibri"/>
                <a:cs typeface="Calibri"/>
                <a:sym typeface="Calibri"/>
              </a:rPr>
              <a:t>Vendeur de composants informatiques</a:t>
            </a:r>
            <a:endParaRPr/>
          </a:p>
          <a:p>
            <a:pPr marL="91437" marR="0" lvl="0" indent="-91437" algn="ctr" rtl="0">
              <a:lnSpc>
                <a:spcPct val="85000"/>
              </a:lnSpc>
              <a:spcBef>
                <a:spcPts val="1300"/>
              </a:spcBef>
              <a:spcAft>
                <a:spcPts val="0"/>
              </a:spcAft>
              <a:buClr>
                <a:srgbClr val="FEFEFE"/>
              </a:buClr>
              <a:buSzPts val="1800"/>
              <a:buFont typeface="Arial"/>
              <a:buNone/>
            </a:pPr>
            <a:r>
              <a:rPr lang="fr-FR" sz="1800">
                <a:solidFill>
                  <a:srgbClr val="FEFEFE"/>
                </a:solidFill>
                <a:latin typeface="Calibri"/>
                <a:ea typeface="Calibri"/>
                <a:cs typeface="Calibri"/>
                <a:sym typeface="Calibri"/>
              </a:rPr>
              <a:t>486 0</a:t>
            </a:r>
            <a:r>
              <a:rPr lang="fr-FR" sz="1800" b="0" i="0" u="none" strike="noStrike" cap="none">
                <a:solidFill>
                  <a:srgbClr val="FEFEFE"/>
                </a:solidFill>
                <a:latin typeface="Calibri"/>
                <a:ea typeface="Calibri"/>
                <a:cs typeface="Calibri"/>
                <a:sym typeface="Calibri"/>
              </a:rPr>
              <a:t>00 000€ (20</a:t>
            </a:r>
            <a:r>
              <a:rPr lang="fr-FR" sz="1800">
                <a:solidFill>
                  <a:srgbClr val="FEFEFE"/>
                </a:solidFill>
                <a:latin typeface="Calibri"/>
                <a:ea typeface="Calibri"/>
                <a:cs typeface="Calibri"/>
                <a:sym typeface="Calibri"/>
              </a:rPr>
              <a:t>20</a:t>
            </a:r>
            <a:r>
              <a:rPr lang="fr-FR" sz="1800" b="0" i="0" u="none" strike="noStrike" cap="none">
                <a:solidFill>
                  <a:srgbClr val="FEFEFE"/>
                </a:solidFill>
                <a:latin typeface="Calibri"/>
                <a:ea typeface="Calibri"/>
                <a:cs typeface="Calibri"/>
                <a:sym typeface="Calibri"/>
              </a:rPr>
              <a:t>)</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300"/>
        <p:cNvGrpSpPr/>
        <p:nvPr/>
      </p:nvGrpSpPr>
      <p:grpSpPr>
        <a:xfrm>
          <a:off x="0" y="0"/>
          <a:ext cx="0" cy="0"/>
          <a:chOff x="0" y="0"/>
          <a:chExt cx="0" cy="0"/>
        </a:xfrm>
      </p:grpSpPr>
      <p:sp>
        <p:nvSpPr>
          <p:cNvPr id="301" name="Google Shape;301;p11"/>
          <p:cNvSpPr txBox="1">
            <a:spLocks noGrp="1"/>
          </p:cNvSpPr>
          <p:nvPr>
            <p:ph type="title"/>
          </p:nvPr>
        </p:nvSpPr>
        <p:spPr>
          <a:xfrm>
            <a:off x="666942" y="1368928"/>
            <a:ext cx="5787118" cy="1512147"/>
          </a:xfrm>
          <a:prstGeom prst="rect">
            <a:avLst/>
          </a:prstGeom>
          <a:noFill/>
          <a:ln>
            <a:noFill/>
          </a:ln>
        </p:spPr>
        <p:txBody>
          <a:bodyPr spcFirstLastPara="1" wrap="square" lIns="91425" tIns="45700" rIns="91425" bIns="45700" anchor="ctr" anchorCtr="0">
            <a:normAutofit/>
          </a:bodyPr>
          <a:lstStyle/>
          <a:p>
            <a:pPr marL="0" lvl="0" indent="0" algn="ctr" rtl="0">
              <a:lnSpc>
                <a:spcPct val="85000"/>
              </a:lnSpc>
              <a:spcBef>
                <a:spcPts val="0"/>
              </a:spcBef>
              <a:spcAft>
                <a:spcPts val="0"/>
              </a:spcAft>
              <a:buClr>
                <a:schemeClr val="accent1"/>
              </a:buClr>
              <a:buSzPts val="5400"/>
              <a:buFont typeface="Calibri"/>
              <a:buNone/>
            </a:pPr>
            <a:r>
              <a:rPr lang="fr-FR"/>
              <a:t>KBIS</a:t>
            </a:r>
            <a:endParaRPr/>
          </a:p>
        </p:txBody>
      </p:sp>
      <p:sp>
        <p:nvSpPr>
          <p:cNvPr id="302" name="Google Shape;302;p11"/>
          <p:cNvSpPr txBox="1">
            <a:spLocks noGrp="1"/>
          </p:cNvSpPr>
          <p:nvPr>
            <p:ph type="body" idx="1"/>
          </p:nvPr>
        </p:nvSpPr>
        <p:spPr>
          <a:xfrm>
            <a:off x="676658" y="3023325"/>
            <a:ext cx="5767686" cy="811349"/>
          </a:xfrm>
          <a:prstGeom prst="rect">
            <a:avLst/>
          </a:prstGeom>
          <a:noFill/>
          <a:ln>
            <a:noFill/>
          </a:ln>
        </p:spPr>
        <p:txBody>
          <a:bodyPr spcFirstLastPara="1" wrap="square" lIns="91425" tIns="45700" rIns="91425" bIns="45700" anchor="t" anchorCtr="0">
            <a:normAutofit/>
          </a:bodyPr>
          <a:lstStyle/>
          <a:p>
            <a:pPr marL="91438" lvl="0" indent="-152400" algn="ctr" rtl="0">
              <a:lnSpc>
                <a:spcPct val="85000"/>
              </a:lnSpc>
              <a:spcBef>
                <a:spcPts val="0"/>
              </a:spcBef>
              <a:spcAft>
                <a:spcPts val="0"/>
              </a:spcAft>
              <a:buClr>
                <a:srgbClr val="FEFEFE"/>
              </a:buClr>
              <a:buSzPts val="2400"/>
              <a:buChar char=" "/>
            </a:pPr>
            <a:r>
              <a:rPr lang="fr-FR"/>
              <a:t>Extrait de KBIS regroupant les renseignements concernant la société.</a:t>
            </a:r>
            <a:endParaRPr/>
          </a:p>
        </p:txBody>
      </p:sp>
      <p:pic>
        <p:nvPicPr>
          <p:cNvPr id="303" name="Google Shape;303;p11"/>
          <p:cNvPicPr preferRelativeResize="0"/>
          <p:nvPr/>
        </p:nvPicPr>
        <p:blipFill>
          <a:blip r:embed="rId3"/>
          <a:srcRect/>
          <a:stretch/>
        </p:blipFill>
        <p:spPr>
          <a:xfrm>
            <a:off x="7272870" y="499533"/>
            <a:ext cx="4138789" cy="5858934"/>
          </a:xfrm>
          <a:prstGeom prst="rect">
            <a:avLst/>
          </a:prstGeom>
          <a:noFill/>
          <a:ln>
            <a:noFill/>
          </a:ln>
        </p:spPr>
      </p:pic>
      <p:sp>
        <p:nvSpPr>
          <p:cNvPr id="304" name="Google Shape;304;p11"/>
          <p:cNvSpPr txBox="1">
            <a:spLocks noGrp="1"/>
          </p:cNvSpPr>
          <p:nvPr>
            <p:ph type="dt" idx="10"/>
          </p:nvPr>
        </p:nvSpPr>
        <p:spPr>
          <a:xfrm>
            <a:off x="685800" y="6412447"/>
            <a:ext cx="4114800" cy="228600"/>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None/>
            </a:pPr>
            <a:r>
              <a:rPr lang="fr-FR" dirty="0"/>
              <a:t> </a:t>
            </a:r>
            <a:endParaRPr dirty="0"/>
          </a:p>
        </p:txBody>
      </p:sp>
      <p:sp>
        <p:nvSpPr>
          <p:cNvPr id="305" name="Google Shape;305;p11"/>
          <p:cNvSpPr txBox="1">
            <a:spLocks noGrp="1"/>
          </p:cNvSpPr>
          <p:nvPr>
            <p:ph type="ftr" idx="11"/>
          </p:nvPr>
        </p:nvSpPr>
        <p:spPr>
          <a:xfrm>
            <a:off x="685800" y="6554697"/>
            <a:ext cx="5029200" cy="228600"/>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None/>
            </a:pPr>
            <a:r>
              <a:rPr lang="fr-FR"/>
              <a:t>ALL RIGHTS RESERVED</a:t>
            </a:r>
            <a:endParaRPr/>
          </a:p>
        </p:txBody>
      </p:sp>
      <p:sp>
        <p:nvSpPr>
          <p:cNvPr id="306" name="Google Shape;306;p11"/>
          <p:cNvSpPr txBox="1">
            <a:spLocks noGrp="1"/>
          </p:cNvSpPr>
          <p:nvPr>
            <p:ph type="sldNum" idx="12"/>
          </p:nvPr>
        </p:nvSpPr>
        <p:spPr>
          <a:xfrm>
            <a:off x="9342265" y="5713927"/>
            <a:ext cx="2926080" cy="1397039"/>
          </a:xfrm>
          <a:prstGeom prst="rect">
            <a:avLst/>
          </a:prstGeom>
          <a:noFill/>
          <a:ln>
            <a:noFill/>
          </a:ln>
        </p:spPr>
        <p:txBody>
          <a:bodyPr spcFirstLastPara="1" wrap="square" lIns="91425" tIns="45700" rIns="91425" bIns="45700" anchor="b" anchorCtr="0">
            <a:normAutofit fontScale="92500" lnSpcReduction="10000"/>
          </a:bodyPr>
          <a:lstStyle/>
          <a:p>
            <a:pPr marL="0" lvl="0" indent="0" algn="r" rtl="0">
              <a:spcBef>
                <a:spcPts val="0"/>
              </a:spcBef>
              <a:spcAft>
                <a:spcPts val="0"/>
              </a:spcAft>
              <a:buNone/>
            </a:pPr>
            <a:fld id="{00000000-1234-1234-1234-123412341234}" type="slidenum">
              <a:rPr lang="fr-FR" sz="9600"/>
              <a:t>11</a:t>
            </a:fld>
            <a:endParaRPr sz="9600"/>
          </a:p>
        </p:txBody>
      </p:sp>
      <p:pic>
        <p:nvPicPr>
          <p:cNvPr id="3" name="Image 2" descr="Une image contenant table&#10;&#10;Description générée automatiquement">
            <a:extLst>
              <a:ext uri="{FF2B5EF4-FFF2-40B4-BE49-F238E27FC236}">
                <a16:creationId xmlns:a16="http://schemas.microsoft.com/office/drawing/2014/main" id="{28A37B69-C165-6B49-9907-199845C16869}"/>
              </a:ext>
            </a:extLst>
          </p:cNvPr>
          <p:cNvPicPr>
            <a:picLocks noChangeAspect="1"/>
          </p:cNvPicPr>
          <p:nvPr/>
        </p:nvPicPr>
        <p:blipFill>
          <a:blip r:embed="rId4"/>
          <a:stretch>
            <a:fillRect/>
          </a:stretch>
        </p:blipFill>
        <p:spPr>
          <a:xfrm>
            <a:off x="6705458" y="499533"/>
            <a:ext cx="4846211" cy="5912914"/>
          </a:xfrm>
          <a:prstGeom prst="rect">
            <a:avLst/>
          </a:prstGeom>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310"/>
        <p:cNvGrpSpPr/>
        <p:nvPr/>
      </p:nvGrpSpPr>
      <p:grpSpPr>
        <a:xfrm>
          <a:off x="0" y="0"/>
          <a:ext cx="0" cy="0"/>
          <a:chOff x="0" y="0"/>
          <a:chExt cx="0" cy="0"/>
        </a:xfrm>
      </p:grpSpPr>
      <p:sp>
        <p:nvSpPr>
          <p:cNvPr id="311" name="Google Shape;311;p12"/>
          <p:cNvSpPr txBox="1">
            <a:spLocks noGrp="1"/>
          </p:cNvSpPr>
          <p:nvPr>
            <p:ph type="title"/>
          </p:nvPr>
        </p:nvSpPr>
        <p:spPr>
          <a:xfrm>
            <a:off x="107544" y="2788937"/>
            <a:ext cx="5607456" cy="1512147"/>
          </a:xfrm>
          <a:prstGeom prst="rect">
            <a:avLst/>
          </a:prstGeom>
          <a:noFill/>
          <a:ln>
            <a:noFill/>
          </a:ln>
        </p:spPr>
        <p:txBody>
          <a:bodyPr spcFirstLastPara="1" wrap="square" lIns="91425" tIns="45700" rIns="91425" bIns="45700" anchor="ctr" anchorCtr="0">
            <a:normAutofit/>
          </a:bodyPr>
          <a:lstStyle/>
          <a:p>
            <a:pPr marL="0" lvl="0" indent="0" algn="ctr" rtl="0">
              <a:lnSpc>
                <a:spcPct val="85000"/>
              </a:lnSpc>
              <a:spcBef>
                <a:spcPts val="0"/>
              </a:spcBef>
              <a:spcAft>
                <a:spcPts val="0"/>
              </a:spcAft>
              <a:buClr>
                <a:schemeClr val="accent1"/>
              </a:buClr>
              <a:buSzPts val="5400"/>
              <a:buFont typeface="Calibri"/>
              <a:buNone/>
            </a:pPr>
            <a:r>
              <a:rPr lang="fr-FR" dirty="0"/>
              <a:t>Devis</a:t>
            </a:r>
            <a:endParaRPr dirty="0"/>
          </a:p>
        </p:txBody>
      </p:sp>
      <p:pic>
        <p:nvPicPr>
          <p:cNvPr id="312" name="Google Shape;312;p12"/>
          <p:cNvPicPr preferRelativeResize="0">
            <a:picLocks noGrp="1"/>
          </p:cNvPicPr>
          <p:nvPr>
            <p:ph type="body" idx="1"/>
          </p:nvPr>
        </p:nvPicPr>
        <p:blipFill>
          <a:blip r:embed="rId3"/>
          <a:srcRect/>
          <a:stretch/>
        </p:blipFill>
        <p:spPr>
          <a:xfrm>
            <a:off x="5715000" y="462151"/>
            <a:ext cx="4282072" cy="6062297"/>
          </a:xfrm>
          <a:prstGeom prst="rect">
            <a:avLst/>
          </a:prstGeom>
          <a:noFill/>
          <a:ln>
            <a:noFill/>
          </a:ln>
        </p:spPr>
      </p:pic>
      <p:sp>
        <p:nvSpPr>
          <p:cNvPr id="313" name="Google Shape;313;p12"/>
          <p:cNvSpPr txBox="1">
            <a:spLocks noGrp="1"/>
          </p:cNvSpPr>
          <p:nvPr>
            <p:ph type="dt" idx="10"/>
          </p:nvPr>
        </p:nvSpPr>
        <p:spPr>
          <a:xfrm>
            <a:off x="685800" y="6412447"/>
            <a:ext cx="4114800" cy="228600"/>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None/>
            </a:pPr>
            <a:r>
              <a:rPr lang="fr-FR" dirty="0"/>
              <a:t> </a:t>
            </a:r>
            <a:endParaRPr dirty="0"/>
          </a:p>
        </p:txBody>
      </p:sp>
      <p:sp>
        <p:nvSpPr>
          <p:cNvPr id="314" name="Google Shape;314;p12"/>
          <p:cNvSpPr txBox="1">
            <a:spLocks noGrp="1"/>
          </p:cNvSpPr>
          <p:nvPr>
            <p:ph type="ftr" idx="11"/>
          </p:nvPr>
        </p:nvSpPr>
        <p:spPr>
          <a:xfrm>
            <a:off x="685800" y="6554697"/>
            <a:ext cx="5029200" cy="228600"/>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None/>
            </a:pPr>
            <a:r>
              <a:rPr lang="fr-FR" dirty="0"/>
              <a:t>ALL RIGHTS RESERVED</a:t>
            </a:r>
            <a:endParaRPr dirty="0"/>
          </a:p>
        </p:txBody>
      </p:sp>
      <p:sp>
        <p:nvSpPr>
          <p:cNvPr id="315" name="Google Shape;315;p12"/>
          <p:cNvSpPr txBox="1">
            <a:spLocks noGrp="1"/>
          </p:cNvSpPr>
          <p:nvPr>
            <p:ph type="sldNum" idx="12"/>
          </p:nvPr>
        </p:nvSpPr>
        <p:spPr>
          <a:xfrm>
            <a:off x="9342265" y="5713927"/>
            <a:ext cx="2926080" cy="1397039"/>
          </a:xfrm>
          <a:prstGeom prst="rect">
            <a:avLst/>
          </a:prstGeom>
          <a:noFill/>
          <a:ln>
            <a:noFill/>
          </a:ln>
        </p:spPr>
        <p:txBody>
          <a:bodyPr spcFirstLastPara="1" wrap="square" lIns="91425" tIns="45700" rIns="91425" bIns="45700" anchor="b" anchorCtr="0">
            <a:normAutofit fontScale="92500" lnSpcReduction="10000"/>
          </a:bodyPr>
          <a:lstStyle/>
          <a:p>
            <a:pPr marL="0" lvl="0" indent="0" algn="r" rtl="0">
              <a:spcBef>
                <a:spcPts val="0"/>
              </a:spcBef>
              <a:spcAft>
                <a:spcPts val="0"/>
              </a:spcAft>
              <a:buNone/>
            </a:pPr>
            <a:fld id="{00000000-1234-1234-1234-123412341234}" type="slidenum">
              <a:rPr lang="fr-FR" sz="9600"/>
              <a:t>12</a:t>
            </a:fld>
            <a:endParaRPr sz="9600"/>
          </a:p>
        </p:txBody>
      </p:sp>
      <p:pic>
        <p:nvPicPr>
          <p:cNvPr id="3" name="Image 2">
            <a:extLst>
              <a:ext uri="{FF2B5EF4-FFF2-40B4-BE49-F238E27FC236}">
                <a16:creationId xmlns:a16="http://schemas.microsoft.com/office/drawing/2014/main" id="{82C2784C-6222-984D-BADF-8D2E51CD7448}"/>
              </a:ext>
            </a:extLst>
          </p:cNvPr>
          <p:cNvPicPr>
            <a:picLocks noChangeAspect="1"/>
          </p:cNvPicPr>
          <p:nvPr/>
        </p:nvPicPr>
        <p:blipFill>
          <a:blip r:embed="rId4"/>
          <a:stretch>
            <a:fillRect/>
          </a:stretch>
        </p:blipFill>
        <p:spPr>
          <a:xfrm>
            <a:off x="5150861" y="382726"/>
            <a:ext cx="4846211" cy="6221145"/>
          </a:xfrm>
          <a:prstGeom prst="rect">
            <a:avLst/>
          </a:prstGeom>
        </p:spPr>
      </p:pic>
    </p:spTree>
    <p:extLst>
      <p:ext uri="{BB962C8B-B14F-4D97-AF65-F5344CB8AC3E}">
        <p14:creationId xmlns:p14="http://schemas.microsoft.com/office/powerpoint/2010/main" val="143646824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310"/>
        <p:cNvGrpSpPr/>
        <p:nvPr/>
      </p:nvGrpSpPr>
      <p:grpSpPr>
        <a:xfrm>
          <a:off x="0" y="0"/>
          <a:ext cx="0" cy="0"/>
          <a:chOff x="0" y="0"/>
          <a:chExt cx="0" cy="0"/>
        </a:xfrm>
      </p:grpSpPr>
      <p:sp>
        <p:nvSpPr>
          <p:cNvPr id="311" name="Google Shape;311;p12"/>
          <p:cNvSpPr txBox="1">
            <a:spLocks noGrp="1"/>
          </p:cNvSpPr>
          <p:nvPr>
            <p:ph type="title"/>
          </p:nvPr>
        </p:nvSpPr>
        <p:spPr>
          <a:xfrm>
            <a:off x="107544" y="2788937"/>
            <a:ext cx="5607456" cy="1512147"/>
          </a:xfrm>
          <a:prstGeom prst="rect">
            <a:avLst/>
          </a:prstGeom>
          <a:noFill/>
          <a:ln>
            <a:noFill/>
          </a:ln>
        </p:spPr>
        <p:txBody>
          <a:bodyPr spcFirstLastPara="1" wrap="square" lIns="91425" tIns="45700" rIns="91425" bIns="45700" anchor="ctr" anchorCtr="0">
            <a:normAutofit/>
          </a:bodyPr>
          <a:lstStyle/>
          <a:p>
            <a:pPr marL="0" lvl="0" indent="0" algn="ctr" rtl="0">
              <a:lnSpc>
                <a:spcPct val="85000"/>
              </a:lnSpc>
              <a:spcBef>
                <a:spcPts val="0"/>
              </a:spcBef>
              <a:spcAft>
                <a:spcPts val="0"/>
              </a:spcAft>
              <a:buClr>
                <a:schemeClr val="accent1"/>
              </a:buClr>
              <a:buSzPts val="5400"/>
              <a:buFont typeface="Calibri"/>
              <a:buNone/>
            </a:pPr>
            <a:r>
              <a:rPr lang="fr-FR" dirty="0"/>
              <a:t>Facture</a:t>
            </a:r>
            <a:endParaRPr dirty="0"/>
          </a:p>
        </p:txBody>
      </p:sp>
      <p:pic>
        <p:nvPicPr>
          <p:cNvPr id="312" name="Google Shape;312;p12"/>
          <p:cNvPicPr preferRelativeResize="0">
            <a:picLocks noGrp="1"/>
          </p:cNvPicPr>
          <p:nvPr>
            <p:ph type="body" idx="1"/>
          </p:nvPr>
        </p:nvPicPr>
        <p:blipFill>
          <a:blip r:embed="rId3"/>
          <a:srcRect/>
          <a:stretch/>
        </p:blipFill>
        <p:spPr>
          <a:xfrm>
            <a:off x="5716783" y="459853"/>
            <a:ext cx="4278505" cy="6066894"/>
          </a:xfrm>
          <a:prstGeom prst="rect">
            <a:avLst/>
          </a:prstGeom>
          <a:noFill/>
          <a:ln>
            <a:noFill/>
          </a:ln>
        </p:spPr>
      </p:pic>
      <p:sp>
        <p:nvSpPr>
          <p:cNvPr id="313" name="Google Shape;313;p12"/>
          <p:cNvSpPr txBox="1">
            <a:spLocks noGrp="1"/>
          </p:cNvSpPr>
          <p:nvPr>
            <p:ph type="dt" idx="10"/>
          </p:nvPr>
        </p:nvSpPr>
        <p:spPr>
          <a:xfrm>
            <a:off x="685800" y="6412447"/>
            <a:ext cx="4114800" cy="228600"/>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None/>
            </a:pPr>
            <a:r>
              <a:rPr lang="fr-FR"/>
              <a:t>RRL Info 2022</a:t>
            </a:r>
            <a:endParaRPr/>
          </a:p>
        </p:txBody>
      </p:sp>
      <p:sp>
        <p:nvSpPr>
          <p:cNvPr id="314" name="Google Shape;314;p12"/>
          <p:cNvSpPr txBox="1">
            <a:spLocks noGrp="1"/>
          </p:cNvSpPr>
          <p:nvPr>
            <p:ph type="ftr" idx="11"/>
          </p:nvPr>
        </p:nvSpPr>
        <p:spPr>
          <a:xfrm>
            <a:off x="685800" y="6554697"/>
            <a:ext cx="5029200" cy="228600"/>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None/>
            </a:pPr>
            <a:r>
              <a:rPr lang="fr-FR"/>
              <a:t>ALL RIGHTS RESERVED</a:t>
            </a:r>
            <a:endParaRPr/>
          </a:p>
        </p:txBody>
      </p:sp>
      <p:sp>
        <p:nvSpPr>
          <p:cNvPr id="315" name="Google Shape;315;p12"/>
          <p:cNvSpPr txBox="1">
            <a:spLocks noGrp="1"/>
          </p:cNvSpPr>
          <p:nvPr>
            <p:ph type="sldNum" idx="12"/>
          </p:nvPr>
        </p:nvSpPr>
        <p:spPr>
          <a:xfrm>
            <a:off x="9342265" y="5713927"/>
            <a:ext cx="2926080" cy="1397039"/>
          </a:xfrm>
          <a:prstGeom prst="rect">
            <a:avLst/>
          </a:prstGeom>
          <a:noFill/>
          <a:ln>
            <a:noFill/>
          </a:ln>
        </p:spPr>
        <p:txBody>
          <a:bodyPr spcFirstLastPara="1" wrap="square" lIns="91425" tIns="45700" rIns="91425" bIns="45700" anchor="b" anchorCtr="0">
            <a:normAutofit fontScale="92500" lnSpcReduction="10000"/>
          </a:bodyPr>
          <a:lstStyle/>
          <a:p>
            <a:pPr marL="0" lvl="0" indent="0" algn="r" rtl="0">
              <a:spcBef>
                <a:spcPts val="0"/>
              </a:spcBef>
              <a:spcAft>
                <a:spcPts val="0"/>
              </a:spcAft>
              <a:buNone/>
            </a:pPr>
            <a:fld id="{00000000-1234-1234-1234-123412341234}" type="slidenum">
              <a:rPr lang="fr-FR" sz="9600"/>
              <a:t>13</a:t>
            </a:fld>
            <a:endParaRPr sz="9600"/>
          </a:p>
        </p:txBody>
      </p:sp>
      <p:pic>
        <p:nvPicPr>
          <p:cNvPr id="3" name="Image 2" descr="Une image contenant table&#10;&#10;Description générée automatiquement">
            <a:extLst>
              <a:ext uri="{FF2B5EF4-FFF2-40B4-BE49-F238E27FC236}">
                <a16:creationId xmlns:a16="http://schemas.microsoft.com/office/drawing/2014/main" id="{52E9486C-B92D-7C45-B8C7-A088EB011209}"/>
              </a:ext>
            </a:extLst>
          </p:cNvPr>
          <p:cNvPicPr>
            <a:picLocks noChangeAspect="1"/>
          </p:cNvPicPr>
          <p:nvPr/>
        </p:nvPicPr>
        <p:blipFill>
          <a:blip r:embed="rId4"/>
          <a:stretch>
            <a:fillRect/>
          </a:stretch>
        </p:blipFill>
        <p:spPr>
          <a:xfrm>
            <a:off x="5478123" y="459852"/>
            <a:ext cx="5029200" cy="6209145"/>
          </a:xfrm>
          <a:prstGeom prst="rect">
            <a:avLst/>
          </a:prstGeom>
        </p:spPr>
      </p:pic>
    </p:spTree>
    <p:extLst>
      <p:ext uri="{BB962C8B-B14F-4D97-AF65-F5344CB8AC3E}">
        <p14:creationId xmlns:p14="http://schemas.microsoft.com/office/powerpoint/2010/main" val="186782207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310"/>
        <p:cNvGrpSpPr/>
        <p:nvPr/>
      </p:nvGrpSpPr>
      <p:grpSpPr>
        <a:xfrm>
          <a:off x="0" y="0"/>
          <a:ext cx="0" cy="0"/>
          <a:chOff x="0" y="0"/>
          <a:chExt cx="0" cy="0"/>
        </a:xfrm>
      </p:grpSpPr>
      <p:sp>
        <p:nvSpPr>
          <p:cNvPr id="311" name="Google Shape;311;p12"/>
          <p:cNvSpPr txBox="1">
            <a:spLocks noGrp="1"/>
          </p:cNvSpPr>
          <p:nvPr>
            <p:ph type="title"/>
          </p:nvPr>
        </p:nvSpPr>
        <p:spPr>
          <a:xfrm>
            <a:off x="107544" y="-2556914"/>
            <a:ext cx="5607456" cy="6333048"/>
          </a:xfrm>
          <a:prstGeom prst="rect">
            <a:avLst/>
          </a:prstGeom>
          <a:noFill/>
          <a:ln>
            <a:noFill/>
          </a:ln>
        </p:spPr>
        <p:txBody>
          <a:bodyPr spcFirstLastPara="1" wrap="square" lIns="91425" tIns="45700" rIns="91425" bIns="45700" anchor="ctr" anchorCtr="0">
            <a:normAutofit/>
          </a:bodyPr>
          <a:lstStyle/>
          <a:p>
            <a:pPr marL="0" lvl="0" indent="0" algn="ctr" rtl="0">
              <a:lnSpc>
                <a:spcPct val="85000"/>
              </a:lnSpc>
              <a:spcBef>
                <a:spcPts val="0"/>
              </a:spcBef>
              <a:spcAft>
                <a:spcPts val="0"/>
              </a:spcAft>
              <a:buClr>
                <a:schemeClr val="accent1"/>
              </a:buClr>
              <a:buSzPts val="5400"/>
              <a:buFont typeface="Calibri"/>
              <a:buNone/>
            </a:pPr>
            <a:r>
              <a:rPr lang="fr-FR" dirty="0"/>
              <a:t>Fiche de poste</a:t>
            </a:r>
            <a:endParaRPr dirty="0"/>
          </a:p>
        </p:txBody>
      </p:sp>
      <p:sp>
        <p:nvSpPr>
          <p:cNvPr id="313" name="Google Shape;313;p12"/>
          <p:cNvSpPr txBox="1">
            <a:spLocks noGrp="1"/>
          </p:cNvSpPr>
          <p:nvPr>
            <p:ph type="dt" idx="10"/>
          </p:nvPr>
        </p:nvSpPr>
        <p:spPr>
          <a:xfrm>
            <a:off x="685800" y="6412447"/>
            <a:ext cx="4114800" cy="228600"/>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None/>
            </a:pPr>
            <a:endParaRPr dirty="0"/>
          </a:p>
        </p:txBody>
      </p:sp>
      <p:sp>
        <p:nvSpPr>
          <p:cNvPr id="314" name="Google Shape;314;p12"/>
          <p:cNvSpPr txBox="1">
            <a:spLocks noGrp="1"/>
          </p:cNvSpPr>
          <p:nvPr>
            <p:ph type="ftr" idx="11"/>
          </p:nvPr>
        </p:nvSpPr>
        <p:spPr>
          <a:xfrm>
            <a:off x="685800" y="6554697"/>
            <a:ext cx="5029200" cy="228600"/>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None/>
            </a:pPr>
            <a:r>
              <a:rPr lang="fr-FR" dirty="0"/>
              <a:t>ALL RIGHTS RESERVED</a:t>
            </a:r>
            <a:endParaRPr dirty="0"/>
          </a:p>
        </p:txBody>
      </p:sp>
      <p:sp>
        <p:nvSpPr>
          <p:cNvPr id="315" name="Google Shape;315;p12"/>
          <p:cNvSpPr txBox="1">
            <a:spLocks noGrp="1"/>
          </p:cNvSpPr>
          <p:nvPr>
            <p:ph type="sldNum" idx="12"/>
          </p:nvPr>
        </p:nvSpPr>
        <p:spPr>
          <a:xfrm>
            <a:off x="9342265" y="5713927"/>
            <a:ext cx="2926080" cy="1397039"/>
          </a:xfrm>
          <a:prstGeom prst="rect">
            <a:avLst/>
          </a:prstGeom>
          <a:noFill/>
          <a:ln>
            <a:noFill/>
          </a:ln>
        </p:spPr>
        <p:txBody>
          <a:bodyPr spcFirstLastPara="1" wrap="square" lIns="91425" tIns="45700" rIns="91425" bIns="45700" anchor="b" anchorCtr="0">
            <a:normAutofit fontScale="92500" lnSpcReduction="10000"/>
          </a:bodyPr>
          <a:lstStyle/>
          <a:p>
            <a:pPr marL="0" lvl="0" indent="0" algn="r" rtl="0">
              <a:spcBef>
                <a:spcPts val="0"/>
              </a:spcBef>
              <a:spcAft>
                <a:spcPts val="0"/>
              </a:spcAft>
              <a:buNone/>
            </a:pPr>
            <a:fld id="{00000000-1234-1234-1234-123412341234}" type="slidenum">
              <a:rPr lang="fr-FR" sz="9600"/>
              <a:t>14</a:t>
            </a:fld>
            <a:endParaRPr sz="9600"/>
          </a:p>
        </p:txBody>
      </p:sp>
      <p:pic>
        <p:nvPicPr>
          <p:cNvPr id="3" name="Image 2" descr="Une image contenant texte&#10;&#10;Description générée automatiquement">
            <a:extLst>
              <a:ext uri="{FF2B5EF4-FFF2-40B4-BE49-F238E27FC236}">
                <a16:creationId xmlns:a16="http://schemas.microsoft.com/office/drawing/2014/main" id="{C1F4787B-35EE-E345-B421-1171F7D35793}"/>
              </a:ext>
            </a:extLst>
          </p:cNvPr>
          <p:cNvPicPr>
            <a:picLocks noChangeAspect="1"/>
          </p:cNvPicPr>
          <p:nvPr/>
        </p:nvPicPr>
        <p:blipFill>
          <a:blip r:embed="rId3"/>
          <a:stretch>
            <a:fillRect/>
          </a:stretch>
        </p:blipFill>
        <p:spPr>
          <a:xfrm>
            <a:off x="6284112" y="0"/>
            <a:ext cx="4655694" cy="6211353"/>
          </a:xfrm>
          <a:prstGeom prst="rect">
            <a:avLst/>
          </a:prstGeom>
        </p:spPr>
      </p:pic>
      <p:sp>
        <p:nvSpPr>
          <p:cNvPr id="7" name="Espace réservé du texte 6">
            <a:extLst>
              <a:ext uri="{FF2B5EF4-FFF2-40B4-BE49-F238E27FC236}">
                <a16:creationId xmlns:a16="http://schemas.microsoft.com/office/drawing/2014/main" id="{31F619E1-DBA9-144B-AC62-4195659B6FD0}"/>
              </a:ext>
            </a:extLst>
          </p:cNvPr>
          <p:cNvSpPr>
            <a:spLocks noGrp="1"/>
          </p:cNvSpPr>
          <p:nvPr>
            <p:ph type="body" idx="1"/>
          </p:nvPr>
        </p:nvSpPr>
        <p:spPr/>
        <p:txBody>
          <a:bodyPr/>
          <a:lstStyle/>
          <a:p>
            <a:endParaRPr lang="fr-FR" dirty="0"/>
          </a:p>
        </p:txBody>
      </p:sp>
      <p:pic>
        <p:nvPicPr>
          <p:cNvPr id="9" name="Image 8" descr="Une image contenant table&#10;&#10;Description générée automatiquement">
            <a:extLst>
              <a:ext uri="{FF2B5EF4-FFF2-40B4-BE49-F238E27FC236}">
                <a16:creationId xmlns:a16="http://schemas.microsoft.com/office/drawing/2014/main" id="{2761A4AE-B851-6640-9082-4F8715F21C31}"/>
              </a:ext>
            </a:extLst>
          </p:cNvPr>
          <p:cNvPicPr>
            <a:picLocks noChangeAspect="1"/>
          </p:cNvPicPr>
          <p:nvPr/>
        </p:nvPicPr>
        <p:blipFill>
          <a:blip r:embed="rId4"/>
          <a:stretch>
            <a:fillRect/>
          </a:stretch>
        </p:blipFill>
        <p:spPr>
          <a:xfrm>
            <a:off x="1566990" y="1337733"/>
            <a:ext cx="4529010" cy="6211353"/>
          </a:xfrm>
          <a:prstGeom prst="rect">
            <a:avLst/>
          </a:prstGeom>
        </p:spPr>
      </p:pic>
    </p:spTree>
    <p:extLst>
      <p:ext uri="{BB962C8B-B14F-4D97-AF65-F5344CB8AC3E}">
        <p14:creationId xmlns:p14="http://schemas.microsoft.com/office/powerpoint/2010/main" val="314540149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89C1FF5D-6088-A84E-9356-3E09DCA6020E}"/>
              </a:ext>
            </a:extLst>
          </p:cNvPr>
          <p:cNvSpPr>
            <a:spLocks noGrp="1"/>
          </p:cNvSpPr>
          <p:nvPr>
            <p:ph type="title"/>
          </p:nvPr>
        </p:nvSpPr>
        <p:spPr/>
        <p:txBody>
          <a:bodyPr/>
          <a:lstStyle/>
          <a:p>
            <a:endParaRPr lang="fr-FR"/>
          </a:p>
        </p:txBody>
      </p:sp>
      <p:sp>
        <p:nvSpPr>
          <p:cNvPr id="3" name="Espace réservé du texte 2">
            <a:extLst>
              <a:ext uri="{FF2B5EF4-FFF2-40B4-BE49-F238E27FC236}">
                <a16:creationId xmlns:a16="http://schemas.microsoft.com/office/drawing/2014/main" id="{51DA01E0-73D3-1D45-B894-7E26022813D2}"/>
              </a:ext>
            </a:extLst>
          </p:cNvPr>
          <p:cNvSpPr>
            <a:spLocks noGrp="1"/>
          </p:cNvSpPr>
          <p:nvPr>
            <p:ph type="body" idx="1"/>
          </p:nvPr>
        </p:nvSpPr>
        <p:spPr/>
        <p:txBody>
          <a:bodyPr/>
          <a:lstStyle/>
          <a:p>
            <a:endParaRPr lang="fr-FR"/>
          </a:p>
        </p:txBody>
      </p:sp>
      <p:sp>
        <p:nvSpPr>
          <p:cNvPr id="4" name="Espace réservé du numéro de diapositive 3">
            <a:extLst>
              <a:ext uri="{FF2B5EF4-FFF2-40B4-BE49-F238E27FC236}">
                <a16:creationId xmlns:a16="http://schemas.microsoft.com/office/drawing/2014/main" id="{F06604CC-1B3C-2540-9575-3CA532882A23}"/>
              </a:ext>
            </a:extLst>
          </p:cNvPr>
          <p:cNvSpPr>
            <a:spLocks noGrp="1"/>
          </p:cNvSpPr>
          <p:nvPr>
            <p:ph type="sldNum" idx="12"/>
          </p:nvPr>
        </p:nvSpPr>
        <p:spPr>
          <a:xfrm>
            <a:off x="8763927" y="4949952"/>
            <a:ext cx="2926080" cy="2323501"/>
          </a:xfrm>
        </p:spPr>
        <p:txBody>
          <a:bodyPr/>
          <a:lstStyle/>
          <a:p>
            <a:pPr marL="0" lvl="0" indent="0" algn="r" rtl="0">
              <a:spcBef>
                <a:spcPts val="0"/>
              </a:spcBef>
              <a:spcAft>
                <a:spcPts val="0"/>
              </a:spcAft>
              <a:buNone/>
            </a:pPr>
            <a:fld id="{00000000-1234-1234-1234-123412341234}" type="slidenum">
              <a:rPr lang="fr-FR" smtClean="0"/>
              <a:t>15</a:t>
            </a:fld>
            <a:endParaRPr lang="fr-FR" dirty="0"/>
          </a:p>
        </p:txBody>
      </p:sp>
      <p:pic>
        <p:nvPicPr>
          <p:cNvPr id="10" name="Image 9" descr="Une image contenant Visage humain, texte, personne, homme&#10;&#10;Description générée automatiquement">
            <a:extLst>
              <a:ext uri="{FF2B5EF4-FFF2-40B4-BE49-F238E27FC236}">
                <a16:creationId xmlns:a16="http://schemas.microsoft.com/office/drawing/2014/main" id="{92F62AE0-C291-194A-938F-D4728F56978B}"/>
              </a:ext>
            </a:extLst>
          </p:cNvPr>
          <p:cNvPicPr>
            <a:picLocks noChangeAspect="1"/>
          </p:cNvPicPr>
          <p:nvPr/>
        </p:nvPicPr>
        <p:blipFill>
          <a:blip r:embed="rId2"/>
          <a:stretch>
            <a:fillRect/>
          </a:stretch>
        </p:blipFill>
        <p:spPr>
          <a:xfrm>
            <a:off x="761619" y="825500"/>
            <a:ext cx="10272141" cy="5207000"/>
          </a:xfrm>
          <a:prstGeom prst="rect">
            <a:avLst/>
          </a:prstGeom>
        </p:spPr>
      </p:pic>
    </p:spTree>
    <p:extLst>
      <p:ext uri="{BB962C8B-B14F-4D97-AF65-F5344CB8AC3E}">
        <p14:creationId xmlns:p14="http://schemas.microsoft.com/office/powerpoint/2010/main" val="387302962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310"/>
        <p:cNvGrpSpPr/>
        <p:nvPr/>
      </p:nvGrpSpPr>
      <p:grpSpPr>
        <a:xfrm>
          <a:off x="0" y="0"/>
          <a:ext cx="0" cy="0"/>
          <a:chOff x="0" y="0"/>
          <a:chExt cx="0" cy="0"/>
        </a:xfrm>
      </p:grpSpPr>
      <p:sp>
        <p:nvSpPr>
          <p:cNvPr id="311" name="Google Shape;311;p12"/>
          <p:cNvSpPr txBox="1">
            <a:spLocks noGrp="1"/>
          </p:cNvSpPr>
          <p:nvPr>
            <p:ph type="title"/>
          </p:nvPr>
        </p:nvSpPr>
        <p:spPr>
          <a:xfrm>
            <a:off x="107544" y="2788937"/>
            <a:ext cx="7106056" cy="1512147"/>
          </a:xfrm>
          <a:prstGeom prst="rect">
            <a:avLst/>
          </a:prstGeom>
          <a:noFill/>
          <a:ln>
            <a:noFill/>
          </a:ln>
        </p:spPr>
        <p:txBody>
          <a:bodyPr spcFirstLastPara="1" wrap="square" lIns="91425" tIns="45700" rIns="91425" bIns="45700" anchor="ctr" anchorCtr="0">
            <a:normAutofit/>
          </a:bodyPr>
          <a:lstStyle/>
          <a:p>
            <a:pPr marL="0" lvl="0" indent="0" algn="ctr" rtl="0">
              <a:lnSpc>
                <a:spcPct val="85000"/>
              </a:lnSpc>
              <a:spcBef>
                <a:spcPts val="0"/>
              </a:spcBef>
              <a:spcAft>
                <a:spcPts val="0"/>
              </a:spcAft>
              <a:buClr>
                <a:schemeClr val="accent1"/>
              </a:buClr>
              <a:buSzPts val="5400"/>
              <a:buFont typeface="Calibri"/>
              <a:buNone/>
            </a:pPr>
            <a:r>
              <a:rPr lang="fr-FR" dirty="0"/>
              <a:t>Merci.</a:t>
            </a:r>
            <a:endParaRPr dirty="0"/>
          </a:p>
        </p:txBody>
      </p:sp>
      <p:sp>
        <p:nvSpPr>
          <p:cNvPr id="313" name="Google Shape;313;p12"/>
          <p:cNvSpPr txBox="1">
            <a:spLocks noGrp="1"/>
          </p:cNvSpPr>
          <p:nvPr>
            <p:ph type="dt" idx="10"/>
          </p:nvPr>
        </p:nvSpPr>
        <p:spPr>
          <a:xfrm>
            <a:off x="685800" y="6412447"/>
            <a:ext cx="4114800" cy="228600"/>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None/>
            </a:pPr>
            <a:endParaRPr dirty="0"/>
          </a:p>
        </p:txBody>
      </p:sp>
      <p:sp>
        <p:nvSpPr>
          <p:cNvPr id="314" name="Google Shape;314;p12"/>
          <p:cNvSpPr txBox="1">
            <a:spLocks noGrp="1"/>
          </p:cNvSpPr>
          <p:nvPr>
            <p:ph type="ftr" idx="11"/>
          </p:nvPr>
        </p:nvSpPr>
        <p:spPr>
          <a:xfrm>
            <a:off x="685800" y="6554697"/>
            <a:ext cx="5029200" cy="228600"/>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None/>
            </a:pPr>
            <a:r>
              <a:rPr lang="fr-FR"/>
              <a:t>ALL RIGHTS RESERVED</a:t>
            </a:r>
            <a:endParaRPr/>
          </a:p>
        </p:txBody>
      </p:sp>
      <p:sp>
        <p:nvSpPr>
          <p:cNvPr id="315" name="Google Shape;315;p12"/>
          <p:cNvSpPr txBox="1">
            <a:spLocks noGrp="1"/>
          </p:cNvSpPr>
          <p:nvPr>
            <p:ph type="sldNum" idx="12"/>
          </p:nvPr>
        </p:nvSpPr>
        <p:spPr>
          <a:xfrm>
            <a:off x="9342265" y="5713927"/>
            <a:ext cx="2926080" cy="1397039"/>
          </a:xfrm>
          <a:prstGeom prst="rect">
            <a:avLst/>
          </a:prstGeom>
          <a:noFill/>
          <a:ln>
            <a:noFill/>
          </a:ln>
        </p:spPr>
        <p:txBody>
          <a:bodyPr spcFirstLastPara="1" wrap="square" lIns="91425" tIns="45700" rIns="91425" bIns="45700" anchor="b" anchorCtr="0">
            <a:normAutofit fontScale="92500" lnSpcReduction="10000"/>
          </a:bodyPr>
          <a:lstStyle/>
          <a:p>
            <a:pPr marL="0" lvl="0" indent="0" algn="r" rtl="0">
              <a:spcBef>
                <a:spcPts val="0"/>
              </a:spcBef>
              <a:spcAft>
                <a:spcPts val="0"/>
              </a:spcAft>
              <a:buNone/>
            </a:pPr>
            <a:fld id="{00000000-1234-1234-1234-123412341234}" type="slidenum">
              <a:rPr lang="fr-FR" sz="9600"/>
              <a:t>16</a:t>
            </a:fld>
            <a:endParaRPr sz="9600" dirty="0"/>
          </a:p>
        </p:txBody>
      </p:sp>
      <p:sp>
        <p:nvSpPr>
          <p:cNvPr id="4" name="Espace réservé du texte 3">
            <a:extLst>
              <a:ext uri="{FF2B5EF4-FFF2-40B4-BE49-F238E27FC236}">
                <a16:creationId xmlns:a16="http://schemas.microsoft.com/office/drawing/2014/main" id="{ED8D921B-2BB2-7E42-9E70-A324DAAEE236}"/>
              </a:ext>
            </a:extLst>
          </p:cNvPr>
          <p:cNvSpPr>
            <a:spLocks noGrp="1"/>
          </p:cNvSpPr>
          <p:nvPr>
            <p:ph type="body" idx="1"/>
          </p:nvPr>
        </p:nvSpPr>
        <p:spPr>
          <a:xfrm>
            <a:off x="3251200" y="2011680"/>
            <a:ext cx="10126133" cy="3766185"/>
          </a:xfrm>
        </p:spPr>
        <p:txBody>
          <a:bodyPr/>
          <a:lstStyle/>
          <a:p>
            <a:endParaRPr lang="fr-FR" dirty="0"/>
          </a:p>
        </p:txBody>
      </p:sp>
    </p:spTree>
    <p:extLst>
      <p:ext uri="{BB962C8B-B14F-4D97-AF65-F5344CB8AC3E}">
        <p14:creationId xmlns:p14="http://schemas.microsoft.com/office/powerpoint/2010/main" val="345474799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74"/>
        <p:cNvGrpSpPr/>
        <p:nvPr/>
      </p:nvGrpSpPr>
      <p:grpSpPr>
        <a:xfrm>
          <a:off x="0" y="0"/>
          <a:ext cx="0" cy="0"/>
          <a:chOff x="0" y="0"/>
          <a:chExt cx="0" cy="0"/>
        </a:xfrm>
      </p:grpSpPr>
      <p:sp>
        <p:nvSpPr>
          <p:cNvPr id="175" name="Google Shape;175;p2"/>
          <p:cNvSpPr txBox="1">
            <a:spLocks noGrp="1"/>
          </p:cNvSpPr>
          <p:nvPr>
            <p:ph type="title"/>
          </p:nvPr>
        </p:nvSpPr>
        <p:spPr>
          <a:xfrm>
            <a:off x="-1404729" y="612466"/>
            <a:ext cx="7500729" cy="1123569"/>
          </a:xfrm>
          <a:prstGeom prst="rect">
            <a:avLst/>
          </a:prstGeom>
          <a:noFill/>
          <a:ln>
            <a:noFill/>
          </a:ln>
        </p:spPr>
        <p:txBody>
          <a:bodyPr spcFirstLastPara="1" wrap="square" lIns="91425" tIns="45700" rIns="91425" bIns="45700" anchor="b" anchorCtr="0">
            <a:noAutofit/>
          </a:bodyPr>
          <a:lstStyle/>
          <a:p>
            <a:pPr marL="0" lvl="0" indent="0" algn="ctr" rtl="0">
              <a:lnSpc>
                <a:spcPct val="85000"/>
              </a:lnSpc>
              <a:spcBef>
                <a:spcPts val="0"/>
              </a:spcBef>
              <a:spcAft>
                <a:spcPts val="0"/>
              </a:spcAft>
              <a:buClr>
                <a:schemeClr val="accent1"/>
              </a:buClr>
              <a:buSzPts val="5400"/>
              <a:buFont typeface="Calibri"/>
              <a:buNone/>
            </a:pPr>
            <a:r>
              <a:rPr lang="fr-FR" dirty="0"/>
              <a:t>AP </a:t>
            </a:r>
            <a:r>
              <a:rPr lang="fr-FR" dirty="0" err="1"/>
              <a:t>Prod</a:t>
            </a:r>
            <a:endParaRPr dirty="0"/>
          </a:p>
        </p:txBody>
      </p:sp>
      <p:sp>
        <p:nvSpPr>
          <p:cNvPr id="176" name="Google Shape;176;p2"/>
          <p:cNvSpPr txBox="1">
            <a:spLocks noGrp="1"/>
          </p:cNvSpPr>
          <p:nvPr>
            <p:ph type="body" idx="1"/>
          </p:nvPr>
        </p:nvSpPr>
        <p:spPr>
          <a:xfrm>
            <a:off x="214302" y="3315782"/>
            <a:ext cx="8367711" cy="1320525"/>
          </a:xfrm>
          <a:prstGeom prst="rect">
            <a:avLst/>
          </a:prstGeom>
          <a:noFill/>
          <a:ln>
            <a:noFill/>
          </a:ln>
        </p:spPr>
        <p:txBody>
          <a:bodyPr spcFirstLastPara="1" wrap="square" lIns="91425" tIns="45700" rIns="91425" bIns="45700" anchor="t" anchorCtr="0">
            <a:noAutofit/>
          </a:bodyPr>
          <a:lstStyle/>
          <a:p>
            <a:pPr marL="91438" lvl="0" indent="-91438" algn="ctr" rtl="0">
              <a:lnSpc>
                <a:spcPct val="85000"/>
              </a:lnSpc>
              <a:spcBef>
                <a:spcPts val="1300"/>
              </a:spcBef>
              <a:spcAft>
                <a:spcPts val="0"/>
              </a:spcAft>
              <a:buClr>
                <a:srgbClr val="FEFEFE"/>
              </a:buClr>
              <a:buSzPts val="2400"/>
              <a:buNone/>
            </a:pPr>
            <a:endParaRPr lang="fr-FR" dirty="0"/>
          </a:p>
          <a:p>
            <a:pPr marL="91438" lvl="0" indent="-91438" algn="ctr" rtl="0">
              <a:lnSpc>
                <a:spcPct val="85000"/>
              </a:lnSpc>
              <a:spcBef>
                <a:spcPts val="1300"/>
              </a:spcBef>
              <a:spcAft>
                <a:spcPts val="0"/>
              </a:spcAft>
              <a:buClr>
                <a:srgbClr val="FEFEFE"/>
              </a:buClr>
              <a:buSzPts val="2400"/>
              <a:buNone/>
            </a:pPr>
            <a:endParaRPr lang="fr-FR" dirty="0"/>
          </a:p>
          <a:p>
            <a:pPr marL="91438" lvl="0" indent="-91438" algn="ctr" rtl="0">
              <a:lnSpc>
                <a:spcPct val="85000"/>
              </a:lnSpc>
              <a:spcBef>
                <a:spcPts val="1300"/>
              </a:spcBef>
              <a:spcAft>
                <a:spcPts val="0"/>
              </a:spcAft>
              <a:buClr>
                <a:srgbClr val="FEFEFE"/>
              </a:buClr>
              <a:buSzPts val="2400"/>
              <a:buNone/>
            </a:pPr>
            <a:r>
              <a:rPr lang="fr-FR" dirty="0"/>
              <a:t> </a:t>
            </a:r>
          </a:p>
          <a:p>
            <a:pPr marL="91438" lvl="0" indent="-91438" algn="ctr" rtl="0">
              <a:lnSpc>
                <a:spcPct val="85000"/>
              </a:lnSpc>
              <a:spcBef>
                <a:spcPts val="1300"/>
              </a:spcBef>
              <a:spcAft>
                <a:spcPts val="0"/>
              </a:spcAft>
              <a:buClr>
                <a:srgbClr val="FEFEFE"/>
              </a:buClr>
              <a:buSzPts val="2400"/>
              <a:buNone/>
            </a:pPr>
            <a:endParaRPr lang="fr-FR" dirty="0"/>
          </a:p>
          <a:p>
            <a:pPr marL="91438" lvl="0" indent="-91438" algn="ctr" rtl="0">
              <a:lnSpc>
                <a:spcPct val="85000"/>
              </a:lnSpc>
              <a:spcBef>
                <a:spcPts val="1300"/>
              </a:spcBef>
              <a:spcAft>
                <a:spcPts val="0"/>
              </a:spcAft>
              <a:buClr>
                <a:srgbClr val="FEFEFE"/>
              </a:buClr>
              <a:buSzPts val="2400"/>
              <a:buNone/>
            </a:pPr>
            <a:endParaRPr lang="fr-FR" dirty="0"/>
          </a:p>
          <a:p>
            <a:pPr marL="91438" lvl="0" indent="-91438" algn="ctr" rtl="0">
              <a:lnSpc>
                <a:spcPct val="85000"/>
              </a:lnSpc>
              <a:spcBef>
                <a:spcPts val="1300"/>
              </a:spcBef>
              <a:spcAft>
                <a:spcPts val="0"/>
              </a:spcAft>
              <a:buClr>
                <a:srgbClr val="FEFEFE"/>
              </a:buClr>
              <a:buSzPts val="2400"/>
              <a:buNone/>
            </a:pPr>
            <a:endParaRPr lang="fr-FR" dirty="0"/>
          </a:p>
          <a:p>
            <a:pPr marL="91438" lvl="0" indent="-91438" algn="ctr" rtl="0">
              <a:lnSpc>
                <a:spcPct val="85000"/>
              </a:lnSpc>
              <a:spcBef>
                <a:spcPts val="1300"/>
              </a:spcBef>
              <a:spcAft>
                <a:spcPts val="0"/>
              </a:spcAft>
              <a:buClr>
                <a:srgbClr val="FEFEFE"/>
              </a:buClr>
              <a:buSzPts val="2400"/>
              <a:buNone/>
            </a:pPr>
            <a:endParaRPr lang="fr-FR" dirty="0"/>
          </a:p>
          <a:p>
            <a:pPr marL="91438" lvl="0" indent="-91438" algn="ctr" rtl="0">
              <a:lnSpc>
                <a:spcPct val="85000"/>
              </a:lnSpc>
              <a:spcBef>
                <a:spcPts val="1300"/>
              </a:spcBef>
              <a:spcAft>
                <a:spcPts val="0"/>
              </a:spcAft>
              <a:buClr>
                <a:srgbClr val="FEFEFE"/>
              </a:buClr>
              <a:buSzPts val="2400"/>
              <a:buNone/>
            </a:pPr>
            <a:endParaRPr lang="fr-FR" dirty="0"/>
          </a:p>
          <a:p>
            <a:pPr marL="91438" lvl="0" indent="-91438" algn="ctr" rtl="0">
              <a:lnSpc>
                <a:spcPct val="85000"/>
              </a:lnSpc>
              <a:spcBef>
                <a:spcPts val="1300"/>
              </a:spcBef>
              <a:spcAft>
                <a:spcPts val="0"/>
              </a:spcAft>
              <a:buClr>
                <a:srgbClr val="FEFEFE"/>
              </a:buClr>
              <a:buSzPts val="2400"/>
              <a:buNone/>
            </a:pPr>
            <a:endParaRPr lang="fr-FR" dirty="0"/>
          </a:p>
          <a:p>
            <a:pPr marL="91438" lvl="0" indent="-91438" algn="ctr" rtl="0">
              <a:lnSpc>
                <a:spcPct val="85000"/>
              </a:lnSpc>
              <a:spcBef>
                <a:spcPts val="1300"/>
              </a:spcBef>
              <a:spcAft>
                <a:spcPts val="0"/>
              </a:spcAft>
              <a:buClr>
                <a:srgbClr val="FEFEFE"/>
              </a:buClr>
              <a:buSzPts val="2400"/>
              <a:buNone/>
            </a:pPr>
            <a:endParaRPr lang="fr-FR" dirty="0"/>
          </a:p>
          <a:p>
            <a:pPr marL="91438" lvl="0" indent="-91438" algn="ctr" rtl="0">
              <a:lnSpc>
                <a:spcPct val="85000"/>
              </a:lnSpc>
              <a:spcBef>
                <a:spcPts val="1300"/>
              </a:spcBef>
              <a:spcAft>
                <a:spcPts val="0"/>
              </a:spcAft>
              <a:buClr>
                <a:srgbClr val="FEFEFE"/>
              </a:buClr>
              <a:buSzPts val="2400"/>
              <a:buNone/>
            </a:pPr>
            <a:endParaRPr dirty="0"/>
          </a:p>
          <a:p>
            <a:pPr marL="91438" lvl="0" indent="-91438" algn="l" rtl="0">
              <a:lnSpc>
                <a:spcPct val="85000"/>
              </a:lnSpc>
              <a:spcBef>
                <a:spcPts val="1300"/>
              </a:spcBef>
              <a:spcAft>
                <a:spcPts val="0"/>
              </a:spcAft>
              <a:buClr>
                <a:srgbClr val="FEFEFE"/>
              </a:buClr>
              <a:buSzPts val="2400"/>
              <a:buNone/>
            </a:pPr>
            <a:endParaRPr dirty="0"/>
          </a:p>
        </p:txBody>
      </p:sp>
      <p:sp>
        <p:nvSpPr>
          <p:cNvPr id="179" name="Google Shape;179;p2"/>
          <p:cNvSpPr txBox="1">
            <a:spLocks noGrp="1"/>
          </p:cNvSpPr>
          <p:nvPr>
            <p:ph type="dt" idx="10"/>
          </p:nvPr>
        </p:nvSpPr>
        <p:spPr>
          <a:xfrm>
            <a:off x="685800" y="6412447"/>
            <a:ext cx="4114800" cy="228600"/>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endParaRPr lang="fr-FR" dirty="0"/>
          </a:p>
          <a:p>
            <a:pPr marL="0" lvl="0" indent="0" algn="l" rtl="0">
              <a:spcBef>
                <a:spcPts val="0"/>
              </a:spcBef>
              <a:spcAft>
                <a:spcPts val="0"/>
              </a:spcAft>
              <a:buNone/>
            </a:pPr>
            <a:endParaRPr lang="fr-FR" dirty="0"/>
          </a:p>
          <a:p>
            <a:pPr marL="0" lvl="0" indent="0" algn="l" rtl="0">
              <a:spcBef>
                <a:spcPts val="0"/>
              </a:spcBef>
              <a:spcAft>
                <a:spcPts val="0"/>
              </a:spcAft>
              <a:buNone/>
            </a:pPr>
            <a:endParaRPr lang="fr-FR" dirty="0"/>
          </a:p>
          <a:p>
            <a:pPr marL="0" lvl="0" indent="0" algn="l" rtl="0">
              <a:spcBef>
                <a:spcPts val="0"/>
              </a:spcBef>
              <a:spcAft>
                <a:spcPts val="0"/>
              </a:spcAft>
              <a:buNone/>
            </a:pPr>
            <a:endParaRPr lang="fr-FR" dirty="0"/>
          </a:p>
          <a:p>
            <a:pPr marL="0" lvl="0" indent="0" algn="l" rtl="0">
              <a:spcBef>
                <a:spcPts val="0"/>
              </a:spcBef>
              <a:spcAft>
                <a:spcPts val="0"/>
              </a:spcAft>
              <a:buNone/>
            </a:pPr>
            <a:endParaRPr lang="fr-FR" dirty="0"/>
          </a:p>
          <a:p>
            <a:pPr marL="0" lvl="0" indent="0" algn="l" rtl="0">
              <a:spcBef>
                <a:spcPts val="0"/>
              </a:spcBef>
              <a:spcAft>
                <a:spcPts val="0"/>
              </a:spcAft>
              <a:buNone/>
            </a:pPr>
            <a:endParaRPr lang="fr-FR" dirty="0"/>
          </a:p>
          <a:p>
            <a:pPr marL="0" lvl="0" indent="0" algn="l" rtl="0">
              <a:spcBef>
                <a:spcPts val="0"/>
              </a:spcBef>
              <a:spcAft>
                <a:spcPts val="0"/>
              </a:spcAft>
              <a:buNone/>
            </a:pPr>
            <a:r>
              <a:rPr lang="fr-FR" dirty="0"/>
              <a:t> </a:t>
            </a:r>
          </a:p>
        </p:txBody>
      </p:sp>
      <p:sp>
        <p:nvSpPr>
          <p:cNvPr id="180" name="Google Shape;180;p2"/>
          <p:cNvSpPr txBox="1">
            <a:spLocks noGrp="1"/>
          </p:cNvSpPr>
          <p:nvPr>
            <p:ph type="ftr" idx="11"/>
          </p:nvPr>
        </p:nvSpPr>
        <p:spPr>
          <a:xfrm>
            <a:off x="685800" y="6554697"/>
            <a:ext cx="5029200" cy="228600"/>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endParaRPr dirty="0"/>
          </a:p>
        </p:txBody>
      </p:sp>
      <p:sp>
        <p:nvSpPr>
          <p:cNvPr id="181" name="Google Shape;181;p2"/>
          <p:cNvSpPr txBox="1">
            <a:spLocks noGrp="1"/>
          </p:cNvSpPr>
          <p:nvPr>
            <p:ph type="sldNum" idx="12"/>
          </p:nvPr>
        </p:nvSpPr>
        <p:spPr>
          <a:xfrm>
            <a:off x="9403578" y="5828227"/>
            <a:ext cx="2926080" cy="1397039"/>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fr-FR"/>
              <a:t>2</a:t>
            </a:fld>
            <a:endParaRPr/>
          </a:p>
        </p:txBody>
      </p:sp>
      <p:pic>
        <p:nvPicPr>
          <p:cNvPr id="3" name="Image 2" descr="Une image contenant texte, capture d’écran, Police&#10;&#10;Description générée automatiquement">
            <a:extLst>
              <a:ext uri="{FF2B5EF4-FFF2-40B4-BE49-F238E27FC236}">
                <a16:creationId xmlns:a16="http://schemas.microsoft.com/office/drawing/2014/main" id="{8E7E2B3C-98BA-C64A-A592-C34898F9B553}"/>
              </a:ext>
            </a:extLst>
          </p:cNvPr>
          <p:cNvPicPr>
            <a:picLocks noChangeAspect="1"/>
          </p:cNvPicPr>
          <p:nvPr/>
        </p:nvPicPr>
        <p:blipFill>
          <a:blip r:embed="rId3"/>
          <a:stretch>
            <a:fillRect/>
          </a:stretch>
        </p:blipFill>
        <p:spPr>
          <a:xfrm>
            <a:off x="3693931" y="1417984"/>
            <a:ext cx="8346660" cy="4410244"/>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3E1B45FD-01AC-D542-9D8B-1C9E9AE54BC7}"/>
              </a:ext>
            </a:extLst>
          </p:cNvPr>
          <p:cNvSpPr>
            <a:spLocks noGrp="1"/>
          </p:cNvSpPr>
          <p:nvPr>
            <p:ph type="title"/>
          </p:nvPr>
        </p:nvSpPr>
        <p:spPr/>
        <p:txBody>
          <a:bodyPr/>
          <a:lstStyle/>
          <a:p>
            <a:r>
              <a:rPr lang="fr-FR" dirty="0"/>
              <a:t>Charte graphique (LOGOTYPE)</a:t>
            </a:r>
          </a:p>
        </p:txBody>
      </p:sp>
      <p:sp>
        <p:nvSpPr>
          <p:cNvPr id="3" name="Espace réservé du texte 2">
            <a:extLst>
              <a:ext uri="{FF2B5EF4-FFF2-40B4-BE49-F238E27FC236}">
                <a16:creationId xmlns:a16="http://schemas.microsoft.com/office/drawing/2014/main" id="{2FC4E9CC-0070-4F41-B38E-D4EFFDAACE89}"/>
              </a:ext>
            </a:extLst>
          </p:cNvPr>
          <p:cNvSpPr>
            <a:spLocks noGrp="1"/>
          </p:cNvSpPr>
          <p:nvPr>
            <p:ph type="body" idx="1"/>
          </p:nvPr>
        </p:nvSpPr>
        <p:spPr>
          <a:xfrm flipV="1">
            <a:off x="676657" y="5777865"/>
            <a:ext cx="390144" cy="45719"/>
          </a:xfrm>
        </p:spPr>
        <p:txBody>
          <a:bodyPr>
            <a:normAutofit fontScale="25000" lnSpcReduction="20000"/>
          </a:bodyPr>
          <a:lstStyle/>
          <a:p>
            <a:endParaRPr lang="fr-FR" dirty="0"/>
          </a:p>
        </p:txBody>
      </p:sp>
      <p:sp>
        <p:nvSpPr>
          <p:cNvPr id="4" name="Espace réservé du numéro de diapositive 3">
            <a:extLst>
              <a:ext uri="{FF2B5EF4-FFF2-40B4-BE49-F238E27FC236}">
                <a16:creationId xmlns:a16="http://schemas.microsoft.com/office/drawing/2014/main" id="{6133CF88-81C8-574F-8719-5CD1F171354C}"/>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fr-FR" smtClean="0"/>
              <a:t>3</a:t>
            </a:fld>
            <a:endParaRPr lang="fr-FR"/>
          </a:p>
        </p:txBody>
      </p:sp>
      <p:pic>
        <p:nvPicPr>
          <p:cNvPr id="5" name="Image 4">
            <a:extLst>
              <a:ext uri="{FF2B5EF4-FFF2-40B4-BE49-F238E27FC236}">
                <a16:creationId xmlns:a16="http://schemas.microsoft.com/office/drawing/2014/main" id="{4735BA42-D8BF-BC48-B942-A5108207075C}"/>
              </a:ext>
            </a:extLst>
          </p:cNvPr>
          <p:cNvPicPr>
            <a:picLocks noChangeAspect="1"/>
          </p:cNvPicPr>
          <p:nvPr/>
        </p:nvPicPr>
        <p:blipFill>
          <a:blip r:embed="rId2"/>
          <a:stretch>
            <a:fillRect/>
          </a:stretch>
        </p:blipFill>
        <p:spPr>
          <a:xfrm>
            <a:off x="7603595" y="1913131"/>
            <a:ext cx="3048000" cy="1854200"/>
          </a:xfrm>
          <a:prstGeom prst="rect">
            <a:avLst/>
          </a:prstGeom>
        </p:spPr>
      </p:pic>
      <p:pic>
        <p:nvPicPr>
          <p:cNvPr id="6" name="Image 5">
            <a:extLst>
              <a:ext uri="{FF2B5EF4-FFF2-40B4-BE49-F238E27FC236}">
                <a16:creationId xmlns:a16="http://schemas.microsoft.com/office/drawing/2014/main" id="{6D2BBFA7-2873-464D-AEBA-BF1967C8FA1F}"/>
              </a:ext>
            </a:extLst>
          </p:cNvPr>
          <p:cNvPicPr>
            <a:picLocks noChangeAspect="1"/>
          </p:cNvPicPr>
          <p:nvPr/>
        </p:nvPicPr>
        <p:blipFill>
          <a:blip r:embed="rId3"/>
          <a:stretch>
            <a:fillRect/>
          </a:stretch>
        </p:blipFill>
        <p:spPr>
          <a:xfrm>
            <a:off x="2424330" y="2657270"/>
            <a:ext cx="2906988" cy="873685"/>
          </a:xfrm>
          <a:prstGeom prst="rect">
            <a:avLst/>
          </a:prstGeom>
        </p:spPr>
      </p:pic>
      <p:pic>
        <p:nvPicPr>
          <p:cNvPr id="7" name="Image 6">
            <a:extLst>
              <a:ext uri="{FF2B5EF4-FFF2-40B4-BE49-F238E27FC236}">
                <a16:creationId xmlns:a16="http://schemas.microsoft.com/office/drawing/2014/main" id="{0B600EC8-8A6F-0544-9456-D5958CEC772C}"/>
              </a:ext>
            </a:extLst>
          </p:cNvPr>
          <p:cNvPicPr>
            <a:picLocks noChangeAspect="1"/>
          </p:cNvPicPr>
          <p:nvPr/>
        </p:nvPicPr>
        <p:blipFill>
          <a:blip r:embed="rId4"/>
          <a:stretch>
            <a:fillRect/>
          </a:stretch>
        </p:blipFill>
        <p:spPr>
          <a:xfrm>
            <a:off x="5825067" y="4652177"/>
            <a:ext cx="3048001" cy="1123200"/>
          </a:xfrm>
          <a:prstGeom prst="rect">
            <a:avLst/>
          </a:prstGeom>
        </p:spPr>
      </p:pic>
      <p:sp>
        <p:nvSpPr>
          <p:cNvPr id="8" name="ZoneTexte 7">
            <a:extLst>
              <a:ext uri="{FF2B5EF4-FFF2-40B4-BE49-F238E27FC236}">
                <a16:creationId xmlns:a16="http://schemas.microsoft.com/office/drawing/2014/main" id="{01507AB0-AAC5-F149-84B6-FE97FC8615EA}"/>
              </a:ext>
            </a:extLst>
          </p:cNvPr>
          <p:cNvSpPr txBox="1"/>
          <p:nvPr/>
        </p:nvSpPr>
        <p:spPr>
          <a:xfrm>
            <a:off x="1676400" y="2157731"/>
            <a:ext cx="1172116" cy="369332"/>
          </a:xfrm>
          <a:prstGeom prst="rect">
            <a:avLst/>
          </a:prstGeom>
          <a:noFill/>
        </p:spPr>
        <p:txBody>
          <a:bodyPr wrap="none" rtlCol="0">
            <a:spAutoFit/>
          </a:bodyPr>
          <a:lstStyle/>
          <a:p>
            <a:r>
              <a:rPr lang="fr-FR" sz="1800" dirty="0">
                <a:solidFill>
                  <a:schemeClr val="bg1"/>
                </a:solidFill>
              </a:rPr>
              <a:t>LOGO 1 :</a:t>
            </a:r>
          </a:p>
        </p:txBody>
      </p:sp>
      <p:sp>
        <p:nvSpPr>
          <p:cNvPr id="9" name="ZoneTexte 8">
            <a:extLst>
              <a:ext uri="{FF2B5EF4-FFF2-40B4-BE49-F238E27FC236}">
                <a16:creationId xmlns:a16="http://schemas.microsoft.com/office/drawing/2014/main" id="{04EF4C85-F164-EB4F-A801-DF77FBEEFCC3}"/>
              </a:ext>
            </a:extLst>
          </p:cNvPr>
          <p:cNvSpPr txBox="1"/>
          <p:nvPr/>
        </p:nvSpPr>
        <p:spPr>
          <a:xfrm>
            <a:off x="7857067" y="4080933"/>
            <a:ext cx="1172116" cy="369332"/>
          </a:xfrm>
          <a:prstGeom prst="rect">
            <a:avLst/>
          </a:prstGeom>
          <a:noFill/>
        </p:spPr>
        <p:txBody>
          <a:bodyPr wrap="none" rtlCol="0">
            <a:spAutoFit/>
          </a:bodyPr>
          <a:lstStyle/>
          <a:p>
            <a:r>
              <a:rPr lang="fr-FR" sz="1800" dirty="0">
                <a:solidFill>
                  <a:schemeClr val="bg1"/>
                </a:solidFill>
              </a:rPr>
              <a:t>LOGO 2 ;</a:t>
            </a:r>
          </a:p>
        </p:txBody>
      </p:sp>
      <p:sp>
        <p:nvSpPr>
          <p:cNvPr id="10" name="ZoneTexte 9">
            <a:extLst>
              <a:ext uri="{FF2B5EF4-FFF2-40B4-BE49-F238E27FC236}">
                <a16:creationId xmlns:a16="http://schemas.microsoft.com/office/drawing/2014/main" id="{7A5C0967-32C3-F048-97B8-0F374543600E}"/>
              </a:ext>
            </a:extLst>
          </p:cNvPr>
          <p:cNvSpPr txBox="1"/>
          <p:nvPr/>
        </p:nvSpPr>
        <p:spPr>
          <a:xfrm>
            <a:off x="4652951" y="5270415"/>
            <a:ext cx="1172116" cy="369332"/>
          </a:xfrm>
          <a:prstGeom prst="rect">
            <a:avLst/>
          </a:prstGeom>
          <a:noFill/>
        </p:spPr>
        <p:txBody>
          <a:bodyPr wrap="none" rtlCol="0">
            <a:spAutoFit/>
          </a:bodyPr>
          <a:lstStyle/>
          <a:p>
            <a:r>
              <a:rPr lang="fr-FR" sz="1800" dirty="0">
                <a:solidFill>
                  <a:schemeClr val="bg1"/>
                </a:solidFill>
              </a:rPr>
              <a:t>LOGO 3 :</a:t>
            </a:r>
          </a:p>
        </p:txBody>
      </p:sp>
    </p:spTree>
    <p:extLst>
      <p:ext uri="{BB962C8B-B14F-4D97-AF65-F5344CB8AC3E}">
        <p14:creationId xmlns:p14="http://schemas.microsoft.com/office/powerpoint/2010/main" val="265499579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96"/>
        <p:cNvGrpSpPr/>
        <p:nvPr/>
      </p:nvGrpSpPr>
      <p:grpSpPr>
        <a:xfrm>
          <a:off x="0" y="0"/>
          <a:ext cx="0" cy="0"/>
          <a:chOff x="0" y="0"/>
          <a:chExt cx="0" cy="0"/>
        </a:xfrm>
      </p:grpSpPr>
      <p:sp>
        <p:nvSpPr>
          <p:cNvPr id="197" name="Google Shape;197;p4"/>
          <p:cNvSpPr txBox="1">
            <a:spLocks noGrp="1"/>
          </p:cNvSpPr>
          <p:nvPr>
            <p:ph type="title"/>
          </p:nvPr>
        </p:nvSpPr>
        <p:spPr>
          <a:xfrm>
            <a:off x="685800" y="222393"/>
            <a:ext cx="10772775" cy="1658198"/>
          </a:xfrm>
          <a:prstGeom prst="rect">
            <a:avLst/>
          </a:prstGeom>
          <a:noFill/>
          <a:ln>
            <a:noFill/>
          </a:ln>
        </p:spPr>
        <p:txBody>
          <a:bodyPr spcFirstLastPara="1" wrap="square" lIns="91425" tIns="45700" rIns="91425" bIns="45700" anchor="ctr" anchorCtr="0">
            <a:normAutofit/>
          </a:bodyPr>
          <a:lstStyle/>
          <a:p>
            <a:pPr marL="0" lvl="0" indent="0" algn="l" rtl="0">
              <a:lnSpc>
                <a:spcPct val="85000"/>
              </a:lnSpc>
              <a:spcBef>
                <a:spcPts val="0"/>
              </a:spcBef>
              <a:spcAft>
                <a:spcPts val="0"/>
              </a:spcAft>
              <a:buClr>
                <a:schemeClr val="accent1"/>
              </a:buClr>
              <a:buSzPts val="5400"/>
              <a:buFont typeface="Calibri"/>
              <a:buNone/>
            </a:pPr>
            <a:r>
              <a:rPr lang="fr-FR"/>
              <a:t>Charte graphique </a:t>
            </a:r>
            <a:endParaRPr/>
          </a:p>
        </p:txBody>
      </p:sp>
      <p:sp>
        <p:nvSpPr>
          <p:cNvPr id="198" name="Google Shape;198;p4"/>
          <p:cNvSpPr txBox="1">
            <a:spLocks noGrp="1"/>
          </p:cNvSpPr>
          <p:nvPr>
            <p:ph type="dt" idx="10"/>
          </p:nvPr>
        </p:nvSpPr>
        <p:spPr>
          <a:xfrm>
            <a:off x="685800" y="6412447"/>
            <a:ext cx="4114800" cy="228600"/>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endParaRPr lang="fr-FR" dirty="0"/>
          </a:p>
          <a:p>
            <a:pPr marL="0" lvl="0" indent="0" algn="l" rtl="0">
              <a:spcBef>
                <a:spcPts val="0"/>
              </a:spcBef>
              <a:spcAft>
                <a:spcPts val="0"/>
              </a:spcAft>
              <a:buNone/>
            </a:pPr>
            <a:endParaRPr dirty="0"/>
          </a:p>
        </p:txBody>
      </p:sp>
      <p:sp>
        <p:nvSpPr>
          <p:cNvPr id="199" name="Google Shape;199;p4"/>
          <p:cNvSpPr txBox="1">
            <a:spLocks noGrp="1"/>
          </p:cNvSpPr>
          <p:nvPr>
            <p:ph type="ftr" idx="11"/>
          </p:nvPr>
        </p:nvSpPr>
        <p:spPr>
          <a:xfrm>
            <a:off x="685800" y="6554697"/>
            <a:ext cx="5029200" cy="228600"/>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r>
              <a:rPr lang="fr-FR" dirty="0"/>
              <a:t>ALL RIGHTS RESERVED</a:t>
            </a:r>
            <a:endParaRPr dirty="0"/>
          </a:p>
        </p:txBody>
      </p:sp>
      <p:sp>
        <p:nvSpPr>
          <p:cNvPr id="200" name="Google Shape;200;p4"/>
          <p:cNvSpPr txBox="1">
            <a:spLocks noGrp="1"/>
          </p:cNvSpPr>
          <p:nvPr>
            <p:ph type="sldNum" idx="12"/>
          </p:nvPr>
        </p:nvSpPr>
        <p:spPr>
          <a:xfrm>
            <a:off x="9356355" y="5778502"/>
            <a:ext cx="2926080" cy="1397039"/>
          </a:xfrm>
          <a:prstGeom prst="rect">
            <a:avLst/>
          </a:prstGeom>
          <a:noFill/>
          <a:ln>
            <a:noFill/>
          </a:ln>
        </p:spPr>
        <p:txBody>
          <a:bodyPr spcFirstLastPara="1" wrap="square" lIns="91425" tIns="45700" rIns="91425" bIns="45700" anchor="b" anchorCtr="0">
            <a:normAutofit fontScale="92500" lnSpcReduction="10000"/>
          </a:bodyPr>
          <a:lstStyle/>
          <a:p>
            <a:pPr marL="0" lvl="0" indent="0" algn="r" rtl="0">
              <a:spcBef>
                <a:spcPts val="0"/>
              </a:spcBef>
              <a:spcAft>
                <a:spcPts val="0"/>
              </a:spcAft>
              <a:buNone/>
            </a:pPr>
            <a:fld id="{00000000-1234-1234-1234-123412341234}" type="slidenum">
              <a:rPr lang="fr-FR"/>
              <a:t>4</a:t>
            </a:fld>
            <a:endParaRPr/>
          </a:p>
        </p:txBody>
      </p:sp>
      <p:pic>
        <p:nvPicPr>
          <p:cNvPr id="201" name="Google Shape;201;p4"/>
          <p:cNvPicPr preferRelativeResize="0"/>
          <p:nvPr/>
        </p:nvPicPr>
        <p:blipFill rotWithShape="1">
          <a:blip r:embed="rId3">
            <a:alphaModFix/>
          </a:blip>
          <a:srcRect/>
          <a:stretch/>
        </p:blipFill>
        <p:spPr>
          <a:xfrm>
            <a:off x="6703558" y="-1326017"/>
            <a:ext cx="4755017" cy="4755017"/>
          </a:xfrm>
          <a:prstGeom prst="rect">
            <a:avLst/>
          </a:prstGeom>
          <a:noFill/>
          <a:ln>
            <a:noFill/>
          </a:ln>
        </p:spPr>
      </p:pic>
      <p:graphicFrame>
        <p:nvGraphicFramePr>
          <p:cNvPr id="202" name="Google Shape;202;p4"/>
          <p:cNvGraphicFramePr/>
          <p:nvPr>
            <p:extLst>
              <p:ext uri="{D42A27DB-BD31-4B8C-83A1-F6EECF244321}">
                <p14:modId xmlns:p14="http://schemas.microsoft.com/office/powerpoint/2010/main" val="801182904"/>
              </p:ext>
            </p:extLst>
          </p:nvPr>
        </p:nvGraphicFramePr>
        <p:xfrm>
          <a:off x="676274" y="2011363"/>
          <a:ext cx="10772775" cy="3947150"/>
        </p:xfrm>
        <a:graphic>
          <a:graphicData uri="http://schemas.openxmlformats.org/drawingml/2006/table">
            <a:tbl>
              <a:tblPr firstRow="1" bandRow="1">
                <a:noFill/>
                <a:tableStyleId>{0B71C315-656B-4CC4-8213-E64F2205E387}</a:tableStyleId>
              </a:tblPr>
              <a:tblGrid>
                <a:gridCol w="3590925">
                  <a:extLst>
                    <a:ext uri="{9D8B030D-6E8A-4147-A177-3AD203B41FA5}">
                      <a16:colId xmlns:a16="http://schemas.microsoft.com/office/drawing/2014/main" val="20000"/>
                    </a:ext>
                  </a:extLst>
                </a:gridCol>
                <a:gridCol w="3590925">
                  <a:extLst>
                    <a:ext uri="{9D8B030D-6E8A-4147-A177-3AD203B41FA5}">
                      <a16:colId xmlns:a16="http://schemas.microsoft.com/office/drawing/2014/main" val="20001"/>
                    </a:ext>
                  </a:extLst>
                </a:gridCol>
                <a:gridCol w="3590925">
                  <a:extLst>
                    <a:ext uri="{9D8B030D-6E8A-4147-A177-3AD203B41FA5}">
                      <a16:colId xmlns:a16="http://schemas.microsoft.com/office/drawing/2014/main" val="20002"/>
                    </a:ext>
                  </a:extLst>
                </a:gridCol>
              </a:tblGrid>
              <a:tr h="723875">
                <a:tc>
                  <a:txBody>
                    <a:bodyPr/>
                    <a:lstStyle/>
                    <a:p>
                      <a:pPr marL="0" marR="0" lvl="0" indent="0" algn="ctr" rtl="0">
                        <a:spcBef>
                          <a:spcPts val="0"/>
                        </a:spcBef>
                        <a:spcAft>
                          <a:spcPts val="0"/>
                        </a:spcAft>
                        <a:buNone/>
                      </a:pPr>
                      <a:r>
                        <a:rPr lang="fr-FR" sz="1300" u="none" strike="noStrike" cap="none"/>
                        <a:t>Couleur Primaire</a:t>
                      </a:r>
                      <a:endParaRPr/>
                    </a:p>
                  </a:txBody>
                  <a:tcPr marL="88675" marR="88675" marT="45725" marB="457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accent2"/>
                    </a:solidFill>
                  </a:tcPr>
                </a:tc>
                <a:tc gridSpan="2">
                  <a:txBody>
                    <a:bodyPr/>
                    <a:lstStyle/>
                    <a:p>
                      <a:pPr marL="0" marR="0" lvl="0" indent="0" algn="ctr" rtl="0">
                        <a:spcBef>
                          <a:spcPts val="0"/>
                        </a:spcBef>
                        <a:spcAft>
                          <a:spcPts val="0"/>
                        </a:spcAft>
                        <a:buNone/>
                      </a:pPr>
                      <a:r>
                        <a:rPr lang="fr-FR" sz="1300" u="none" strike="noStrike" cap="none"/>
                        <a:t>Couleurs Secondaires</a:t>
                      </a:r>
                      <a:endParaRPr/>
                    </a:p>
                  </a:txBody>
                  <a:tcPr marL="88675" marR="88675" marT="45725" marB="457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accent2"/>
                    </a:solidFill>
                  </a:tcPr>
                </a:tc>
                <a:tc hMerge="1">
                  <a:txBody>
                    <a:bodyPr/>
                    <a:lstStyle/>
                    <a:p>
                      <a:endParaRPr lang="fr-FR"/>
                    </a:p>
                  </a:txBody>
                  <a:tcPr/>
                </a:tc>
                <a:extLst>
                  <a:ext uri="{0D108BD9-81ED-4DB2-BD59-A6C34878D82A}">
                    <a16:rowId xmlns:a16="http://schemas.microsoft.com/office/drawing/2014/main" val="10000"/>
                  </a:ext>
                </a:extLst>
              </a:tr>
              <a:tr h="3223275">
                <a:tc>
                  <a:txBody>
                    <a:bodyPr/>
                    <a:lstStyle/>
                    <a:p>
                      <a:pPr marL="0" marR="0" lvl="0" indent="0" algn="ctr" rtl="0">
                        <a:spcBef>
                          <a:spcPts val="0"/>
                        </a:spcBef>
                        <a:spcAft>
                          <a:spcPts val="0"/>
                        </a:spcAft>
                        <a:buNone/>
                      </a:pPr>
                      <a:endParaRPr sz="1400" b="0" u="none" strike="noStrike" cap="none" dirty="0"/>
                    </a:p>
                    <a:p>
                      <a:pPr marL="0" marR="0" lvl="0" indent="0" algn="ctr" rtl="0">
                        <a:spcBef>
                          <a:spcPts val="0"/>
                        </a:spcBef>
                        <a:spcAft>
                          <a:spcPts val="0"/>
                        </a:spcAft>
                        <a:buNone/>
                      </a:pPr>
                      <a:endParaRPr sz="1400" b="0" u="none" strike="noStrike" cap="none" dirty="0"/>
                    </a:p>
                    <a:p>
                      <a:pPr marL="0" marR="0" lvl="0" indent="0" algn="ctr" rtl="0">
                        <a:spcBef>
                          <a:spcPts val="0"/>
                        </a:spcBef>
                        <a:spcAft>
                          <a:spcPts val="0"/>
                        </a:spcAft>
                        <a:buNone/>
                      </a:pPr>
                      <a:r>
                        <a:rPr lang="fr-FR" sz="1400" b="0" u="none" strike="noStrike" cap="none" dirty="0">
                          <a:solidFill>
                            <a:schemeClr val="lt1"/>
                          </a:solidFill>
                        </a:rPr>
                        <a:t> </a:t>
                      </a:r>
                      <a:endParaRPr dirty="0"/>
                    </a:p>
                    <a:p>
                      <a:pPr marL="0" marR="0" lvl="0" indent="0" algn="ctr" rtl="0">
                        <a:spcBef>
                          <a:spcPts val="0"/>
                        </a:spcBef>
                        <a:spcAft>
                          <a:spcPts val="0"/>
                        </a:spcAft>
                        <a:buNone/>
                      </a:pPr>
                      <a:endParaRPr sz="1400" b="0" u="none" strike="noStrike" cap="none" dirty="0">
                        <a:solidFill>
                          <a:schemeClr val="lt1"/>
                        </a:solidFill>
                      </a:endParaRPr>
                    </a:p>
                    <a:p>
                      <a:pPr marL="0" marR="0" lvl="0" indent="0" algn="ctr" rtl="0">
                        <a:spcBef>
                          <a:spcPts val="0"/>
                        </a:spcBef>
                        <a:spcAft>
                          <a:spcPts val="0"/>
                        </a:spcAft>
                        <a:buNone/>
                      </a:pPr>
                      <a:endParaRPr sz="1400" b="0" u="none" strike="noStrike" cap="none" dirty="0">
                        <a:solidFill>
                          <a:schemeClr val="lt1"/>
                        </a:solidFill>
                      </a:endParaRPr>
                    </a:p>
                    <a:p>
                      <a:pPr marL="0" marR="0" lvl="0" indent="0" algn="ctr" rtl="0">
                        <a:spcBef>
                          <a:spcPts val="0"/>
                        </a:spcBef>
                        <a:spcAft>
                          <a:spcPts val="0"/>
                        </a:spcAft>
                        <a:buNone/>
                      </a:pPr>
                      <a:endParaRPr sz="1400" b="0" u="none" strike="noStrike" cap="none" dirty="0">
                        <a:solidFill>
                          <a:schemeClr val="lt1"/>
                        </a:solidFill>
                      </a:endParaRPr>
                    </a:p>
                    <a:p>
                      <a:pPr marL="0" marR="0" lvl="0" indent="0" algn="ctr" rtl="0">
                        <a:spcBef>
                          <a:spcPts val="0"/>
                        </a:spcBef>
                        <a:spcAft>
                          <a:spcPts val="0"/>
                        </a:spcAft>
                        <a:buNone/>
                      </a:pPr>
                      <a:endParaRPr sz="1400" b="0" u="none" strike="noStrike" cap="none" dirty="0">
                        <a:solidFill>
                          <a:schemeClr val="lt1"/>
                        </a:solidFill>
                      </a:endParaRPr>
                    </a:p>
                    <a:p>
                      <a:pPr marL="0" marR="0" lvl="0" indent="0" algn="ctr" rtl="0">
                        <a:spcBef>
                          <a:spcPts val="0"/>
                        </a:spcBef>
                        <a:spcAft>
                          <a:spcPts val="0"/>
                        </a:spcAft>
                        <a:buNone/>
                      </a:pPr>
                      <a:endParaRPr sz="1400" b="0" u="none" strike="noStrike" cap="none" dirty="0">
                        <a:solidFill>
                          <a:schemeClr val="lt1"/>
                        </a:solidFill>
                      </a:endParaRPr>
                    </a:p>
                    <a:p>
                      <a:pPr marL="0" marR="0" lvl="0" indent="0" algn="ctr" rtl="0">
                        <a:spcBef>
                          <a:spcPts val="0"/>
                        </a:spcBef>
                        <a:spcAft>
                          <a:spcPts val="0"/>
                        </a:spcAft>
                        <a:buNone/>
                      </a:pPr>
                      <a:endParaRPr lang="fr-FR" sz="1400" b="0" u="none" strike="noStrike" cap="none" dirty="0">
                        <a:solidFill>
                          <a:schemeClr val="tx1"/>
                        </a:solidFill>
                      </a:endParaRPr>
                    </a:p>
                    <a:p>
                      <a:pPr marL="0" marR="0" lvl="0" indent="0" algn="ctr" rtl="0">
                        <a:spcBef>
                          <a:spcPts val="0"/>
                        </a:spcBef>
                        <a:spcAft>
                          <a:spcPts val="0"/>
                        </a:spcAft>
                        <a:buNone/>
                      </a:pPr>
                      <a:r>
                        <a:rPr lang="fr-FR" sz="1300" b="0" u="none" strike="noStrike" cap="none" dirty="0">
                          <a:solidFill>
                            <a:schemeClr val="tx1"/>
                          </a:solidFill>
                        </a:rPr>
                        <a:t>#0055FF</a:t>
                      </a:r>
                      <a:endParaRPr sz="1300" b="0" u="none" strike="noStrike" cap="none" dirty="0">
                        <a:solidFill>
                          <a:schemeClr val="tx1"/>
                        </a:solidFill>
                      </a:endParaRPr>
                    </a:p>
                  </a:txBody>
                  <a:tcPr marL="88675" marR="88675" marT="45725" marB="457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marR="0" lvl="0" indent="0" algn="ctr" rtl="0">
                        <a:spcBef>
                          <a:spcPts val="0"/>
                        </a:spcBef>
                        <a:spcAft>
                          <a:spcPts val="0"/>
                        </a:spcAft>
                        <a:buNone/>
                      </a:pPr>
                      <a:endParaRPr sz="1300" u="none" strike="noStrike" cap="none" dirty="0">
                        <a:solidFill>
                          <a:schemeClr val="lt1"/>
                        </a:solidFill>
                      </a:endParaRPr>
                    </a:p>
                    <a:p>
                      <a:pPr marL="0" marR="0" lvl="0" indent="0" algn="ctr" rtl="0">
                        <a:spcBef>
                          <a:spcPts val="0"/>
                        </a:spcBef>
                        <a:spcAft>
                          <a:spcPts val="0"/>
                        </a:spcAft>
                        <a:buNone/>
                      </a:pPr>
                      <a:endParaRPr sz="1300" u="none" strike="noStrike" cap="none" dirty="0">
                        <a:solidFill>
                          <a:schemeClr val="lt1"/>
                        </a:solidFill>
                      </a:endParaRPr>
                    </a:p>
                    <a:p>
                      <a:pPr marL="0" marR="0" lvl="0" indent="0" algn="ctr" rtl="0">
                        <a:spcBef>
                          <a:spcPts val="0"/>
                        </a:spcBef>
                        <a:spcAft>
                          <a:spcPts val="0"/>
                        </a:spcAft>
                        <a:buNone/>
                      </a:pPr>
                      <a:endParaRPr sz="1300" u="none" strike="noStrike" cap="none" dirty="0">
                        <a:solidFill>
                          <a:schemeClr val="lt1"/>
                        </a:solidFill>
                      </a:endParaRPr>
                    </a:p>
                    <a:p>
                      <a:pPr marL="0" marR="0" lvl="0" indent="0" algn="ctr" rtl="0">
                        <a:spcBef>
                          <a:spcPts val="0"/>
                        </a:spcBef>
                        <a:spcAft>
                          <a:spcPts val="0"/>
                        </a:spcAft>
                        <a:buNone/>
                      </a:pPr>
                      <a:endParaRPr sz="1300" u="none" strike="noStrike" cap="none" dirty="0">
                        <a:solidFill>
                          <a:schemeClr val="lt1"/>
                        </a:solidFill>
                      </a:endParaRPr>
                    </a:p>
                    <a:p>
                      <a:pPr marL="0" marR="0" lvl="0" indent="0" algn="ctr" rtl="0">
                        <a:spcBef>
                          <a:spcPts val="0"/>
                        </a:spcBef>
                        <a:spcAft>
                          <a:spcPts val="0"/>
                        </a:spcAft>
                        <a:buNone/>
                      </a:pPr>
                      <a:endParaRPr sz="1300" u="none" strike="noStrike" cap="none" dirty="0">
                        <a:solidFill>
                          <a:schemeClr val="lt1"/>
                        </a:solidFill>
                      </a:endParaRPr>
                    </a:p>
                    <a:p>
                      <a:pPr marL="0" marR="0" lvl="0" indent="0" algn="ctr" rtl="0">
                        <a:spcBef>
                          <a:spcPts val="0"/>
                        </a:spcBef>
                        <a:spcAft>
                          <a:spcPts val="0"/>
                        </a:spcAft>
                        <a:buNone/>
                      </a:pPr>
                      <a:endParaRPr sz="1300" u="none" strike="noStrike" cap="none" dirty="0">
                        <a:solidFill>
                          <a:schemeClr val="lt1"/>
                        </a:solidFill>
                      </a:endParaRPr>
                    </a:p>
                    <a:p>
                      <a:pPr marL="0" marR="0" lvl="0" indent="0" algn="ctr" rtl="0">
                        <a:spcBef>
                          <a:spcPts val="0"/>
                        </a:spcBef>
                        <a:spcAft>
                          <a:spcPts val="0"/>
                        </a:spcAft>
                        <a:buNone/>
                      </a:pPr>
                      <a:endParaRPr sz="1300" u="none" strike="noStrike" cap="none" dirty="0">
                        <a:solidFill>
                          <a:schemeClr val="lt1"/>
                        </a:solidFill>
                      </a:endParaRPr>
                    </a:p>
                    <a:p>
                      <a:pPr marL="0" marR="0" lvl="0" indent="0" algn="ctr" rtl="0">
                        <a:spcBef>
                          <a:spcPts val="0"/>
                        </a:spcBef>
                        <a:spcAft>
                          <a:spcPts val="0"/>
                        </a:spcAft>
                        <a:buNone/>
                      </a:pPr>
                      <a:endParaRPr sz="1300" u="none" strike="noStrike" cap="none" dirty="0">
                        <a:solidFill>
                          <a:schemeClr val="lt1"/>
                        </a:solidFill>
                      </a:endParaRPr>
                    </a:p>
                    <a:p>
                      <a:pPr marL="0" marR="0" lvl="0" indent="0" algn="ctr" rtl="0">
                        <a:spcBef>
                          <a:spcPts val="0"/>
                        </a:spcBef>
                        <a:spcAft>
                          <a:spcPts val="0"/>
                        </a:spcAft>
                        <a:buNone/>
                      </a:pPr>
                      <a:endParaRPr sz="1300" u="none" strike="noStrike" cap="none" dirty="0">
                        <a:solidFill>
                          <a:schemeClr val="lt1"/>
                        </a:solidFill>
                      </a:endParaRPr>
                    </a:p>
                    <a:p>
                      <a:pPr marL="0" marR="0" lvl="0" indent="0" algn="ctr" rtl="0">
                        <a:spcBef>
                          <a:spcPts val="0"/>
                        </a:spcBef>
                        <a:spcAft>
                          <a:spcPts val="0"/>
                        </a:spcAft>
                        <a:buNone/>
                      </a:pPr>
                      <a:r>
                        <a:rPr lang="fr-FR" sz="1400" b="0" u="none" strike="noStrike" cap="none" dirty="0">
                          <a:solidFill>
                            <a:schemeClr val="tx1"/>
                          </a:solidFill>
                        </a:rPr>
                        <a:t>#</a:t>
                      </a:r>
                      <a:r>
                        <a:rPr lang="fr-FR" sz="1400" b="0" u="none" strike="noStrike" cap="none" dirty="0" err="1">
                          <a:solidFill>
                            <a:schemeClr val="tx1"/>
                          </a:solidFill>
                        </a:rPr>
                        <a:t>fff</a:t>
                      </a:r>
                      <a:endParaRPr lang="fr-FR" sz="1400" b="0" u="none" strike="noStrike" cap="none" dirty="0">
                        <a:solidFill>
                          <a:schemeClr val="tx1"/>
                        </a:solidFill>
                      </a:endParaRPr>
                    </a:p>
                  </a:txBody>
                  <a:tcPr marL="88675" marR="88675" marT="45725" marB="457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marR="0" lvl="0" indent="0" algn="ctr" rtl="0">
                        <a:spcBef>
                          <a:spcPts val="0"/>
                        </a:spcBef>
                        <a:spcAft>
                          <a:spcPts val="0"/>
                        </a:spcAft>
                        <a:buNone/>
                      </a:pPr>
                      <a:endParaRPr sz="1400" b="0" u="none" strike="noStrike" cap="none" dirty="0">
                        <a:solidFill>
                          <a:schemeClr val="lt1"/>
                        </a:solidFill>
                      </a:endParaRPr>
                    </a:p>
                    <a:p>
                      <a:pPr marL="0" marR="0" lvl="0" indent="0" algn="ctr" rtl="0">
                        <a:spcBef>
                          <a:spcPts val="0"/>
                        </a:spcBef>
                        <a:spcAft>
                          <a:spcPts val="0"/>
                        </a:spcAft>
                        <a:buNone/>
                      </a:pPr>
                      <a:endParaRPr sz="1400" b="0" u="none" strike="noStrike" cap="none" dirty="0">
                        <a:solidFill>
                          <a:schemeClr val="lt1"/>
                        </a:solidFill>
                      </a:endParaRPr>
                    </a:p>
                    <a:p>
                      <a:pPr marL="0" marR="0" lvl="0" indent="0" algn="ctr" rtl="0">
                        <a:spcBef>
                          <a:spcPts val="0"/>
                        </a:spcBef>
                        <a:spcAft>
                          <a:spcPts val="0"/>
                        </a:spcAft>
                        <a:buNone/>
                      </a:pPr>
                      <a:endParaRPr sz="1400" b="0" u="none" strike="noStrike" cap="none" dirty="0">
                        <a:solidFill>
                          <a:schemeClr val="lt1"/>
                        </a:solidFill>
                      </a:endParaRPr>
                    </a:p>
                    <a:p>
                      <a:pPr marL="0" marR="0" lvl="0" indent="0" algn="ctr" rtl="0">
                        <a:spcBef>
                          <a:spcPts val="0"/>
                        </a:spcBef>
                        <a:spcAft>
                          <a:spcPts val="0"/>
                        </a:spcAft>
                        <a:buNone/>
                      </a:pPr>
                      <a:endParaRPr sz="1400" b="0" u="none" strike="noStrike" cap="none" dirty="0">
                        <a:solidFill>
                          <a:schemeClr val="lt1"/>
                        </a:solidFill>
                      </a:endParaRPr>
                    </a:p>
                    <a:p>
                      <a:pPr marL="0" marR="0" lvl="0" indent="0" algn="ctr" rtl="0">
                        <a:spcBef>
                          <a:spcPts val="0"/>
                        </a:spcBef>
                        <a:spcAft>
                          <a:spcPts val="0"/>
                        </a:spcAft>
                        <a:buNone/>
                      </a:pPr>
                      <a:endParaRPr sz="1400" b="0" u="none" strike="noStrike" cap="none" dirty="0">
                        <a:solidFill>
                          <a:schemeClr val="lt1"/>
                        </a:solidFill>
                      </a:endParaRPr>
                    </a:p>
                    <a:p>
                      <a:pPr marL="0" marR="0" lvl="0" indent="0" algn="ctr" rtl="0">
                        <a:spcBef>
                          <a:spcPts val="0"/>
                        </a:spcBef>
                        <a:spcAft>
                          <a:spcPts val="0"/>
                        </a:spcAft>
                        <a:buNone/>
                      </a:pPr>
                      <a:endParaRPr sz="1400" b="0" u="none" strike="noStrike" cap="none" dirty="0">
                        <a:solidFill>
                          <a:schemeClr val="lt1"/>
                        </a:solidFill>
                      </a:endParaRPr>
                    </a:p>
                    <a:p>
                      <a:pPr marL="0" marR="0" lvl="0" indent="0" algn="ctr" rtl="0">
                        <a:spcBef>
                          <a:spcPts val="0"/>
                        </a:spcBef>
                        <a:spcAft>
                          <a:spcPts val="0"/>
                        </a:spcAft>
                        <a:buNone/>
                      </a:pPr>
                      <a:endParaRPr sz="1400" b="0" u="none" strike="noStrike" cap="none" dirty="0">
                        <a:solidFill>
                          <a:schemeClr val="lt1"/>
                        </a:solidFill>
                      </a:endParaRPr>
                    </a:p>
                    <a:p>
                      <a:pPr marL="0" marR="0" lvl="0" indent="0" algn="ctr" rtl="0">
                        <a:spcBef>
                          <a:spcPts val="0"/>
                        </a:spcBef>
                        <a:spcAft>
                          <a:spcPts val="0"/>
                        </a:spcAft>
                        <a:buNone/>
                      </a:pPr>
                      <a:endParaRPr sz="1400" b="0" u="none" strike="noStrike" cap="none" dirty="0">
                        <a:solidFill>
                          <a:schemeClr val="lt1"/>
                        </a:solidFill>
                      </a:endParaRPr>
                    </a:p>
                    <a:p>
                      <a:pPr marL="0" marR="0" lvl="0" indent="0" algn="ctr" rtl="0">
                        <a:spcBef>
                          <a:spcPts val="0"/>
                        </a:spcBef>
                        <a:spcAft>
                          <a:spcPts val="0"/>
                        </a:spcAft>
                        <a:buNone/>
                      </a:pPr>
                      <a:endParaRPr sz="1400" b="0" u="none" strike="noStrike" cap="none" dirty="0">
                        <a:solidFill>
                          <a:schemeClr val="lt1"/>
                        </a:solidFill>
                      </a:endParaRPr>
                    </a:p>
                    <a:p>
                      <a:pPr marL="0" marR="0" lvl="0" indent="0" algn="ctr" rtl="0">
                        <a:spcBef>
                          <a:spcPts val="0"/>
                        </a:spcBef>
                        <a:spcAft>
                          <a:spcPts val="0"/>
                        </a:spcAft>
                        <a:buNone/>
                      </a:pPr>
                      <a:endParaRPr lang="fr-FR" sz="1400" b="0" u="none" strike="noStrike" cap="none" dirty="0">
                        <a:solidFill>
                          <a:schemeClr val="tx1"/>
                        </a:solidFill>
                      </a:endParaRPr>
                    </a:p>
                    <a:p>
                      <a:pPr marL="0" marR="0" lvl="0" indent="0" algn="ctr" rtl="0">
                        <a:spcBef>
                          <a:spcPts val="0"/>
                        </a:spcBef>
                        <a:spcAft>
                          <a:spcPts val="0"/>
                        </a:spcAft>
                        <a:buNone/>
                      </a:pPr>
                      <a:r>
                        <a:rPr lang="fr-FR" sz="1400" b="0" u="none" strike="noStrike" cap="none" dirty="0">
                          <a:solidFill>
                            <a:schemeClr val="tx1"/>
                          </a:solidFill>
                        </a:rPr>
                        <a:t>#111</a:t>
                      </a:r>
                      <a:endParaRPr dirty="0">
                        <a:solidFill>
                          <a:schemeClr val="tx1"/>
                        </a:solidFill>
                      </a:endParaRPr>
                    </a:p>
                    <a:p>
                      <a:pPr marL="0" marR="0" lvl="0" indent="0" algn="ctr" rtl="0">
                        <a:spcBef>
                          <a:spcPts val="0"/>
                        </a:spcBef>
                        <a:spcAft>
                          <a:spcPts val="0"/>
                        </a:spcAft>
                        <a:buNone/>
                      </a:pPr>
                      <a:endParaRPr sz="1300" b="0" u="none" strike="noStrike" cap="none" dirty="0">
                        <a:solidFill>
                          <a:schemeClr val="tx1"/>
                        </a:solidFill>
                      </a:endParaRPr>
                    </a:p>
                    <a:p>
                      <a:pPr marL="0" marR="0" lvl="0" indent="0" algn="ctr" rtl="0">
                        <a:spcBef>
                          <a:spcPts val="0"/>
                        </a:spcBef>
                        <a:spcAft>
                          <a:spcPts val="0"/>
                        </a:spcAft>
                        <a:buNone/>
                      </a:pPr>
                      <a:endParaRPr sz="1300" u="none" strike="noStrike" cap="none" dirty="0">
                        <a:solidFill>
                          <a:schemeClr val="lt1"/>
                        </a:solidFill>
                      </a:endParaRPr>
                    </a:p>
                  </a:txBody>
                  <a:tcPr marL="88675" marR="88675" marT="45725" marB="457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extLst>
                  <a:ext uri="{0D108BD9-81ED-4DB2-BD59-A6C34878D82A}">
                    <a16:rowId xmlns:a16="http://schemas.microsoft.com/office/drawing/2014/main" val="10001"/>
                  </a:ext>
                </a:extLst>
              </a:tr>
            </a:tbl>
          </a:graphicData>
        </a:graphic>
      </p:graphicFrame>
      <p:pic>
        <p:nvPicPr>
          <p:cNvPr id="203" name="Google Shape;203;p4"/>
          <p:cNvPicPr preferRelativeResize="0"/>
          <p:nvPr/>
        </p:nvPicPr>
        <p:blipFill rotWithShape="1">
          <a:blip r:embed="rId4">
            <a:alphaModFix/>
          </a:blip>
          <a:srcRect/>
          <a:stretch/>
        </p:blipFill>
        <p:spPr>
          <a:xfrm>
            <a:off x="1777117" y="3184346"/>
            <a:ext cx="2134925" cy="1601194"/>
          </a:xfrm>
          <a:prstGeom prst="rect">
            <a:avLst/>
          </a:prstGeom>
          <a:noFill/>
          <a:ln>
            <a:noFill/>
          </a:ln>
        </p:spPr>
      </p:pic>
      <p:pic>
        <p:nvPicPr>
          <p:cNvPr id="204" name="Google Shape;204;p4"/>
          <p:cNvPicPr preferRelativeResize="0"/>
          <p:nvPr/>
        </p:nvPicPr>
        <p:blipFill rotWithShape="1">
          <a:blip r:embed="rId5">
            <a:alphaModFix/>
          </a:blip>
          <a:srcRect/>
          <a:stretch/>
        </p:blipFill>
        <p:spPr>
          <a:xfrm>
            <a:off x="5338637" y="3185340"/>
            <a:ext cx="2134925" cy="1601194"/>
          </a:xfrm>
          <a:prstGeom prst="rect">
            <a:avLst/>
          </a:prstGeom>
          <a:noFill/>
          <a:ln>
            <a:noFill/>
          </a:ln>
        </p:spPr>
      </p:pic>
      <p:pic>
        <p:nvPicPr>
          <p:cNvPr id="205" name="Google Shape;205;p4"/>
          <p:cNvPicPr preferRelativeResize="0"/>
          <p:nvPr/>
        </p:nvPicPr>
        <p:blipFill rotWithShape="1">
          <a:blip r:embed="rId6">
            <a:alphaModFix/>
          </a:blip>
          <a:srcRect/>
          <a:stretch/>
        </p:blipFill>
        <p:spPr>
          <a:xfrm>
            <a:off x="8961947" y="3184346"/>
            <a:ext cx="2133600" cy="1600200"/>
          </a:xfrm>
          <a:prstGeom prst="rect">
            <a:avLst/>
          </a:prstGeom>
          <a:noFill/>
          <a:ln>
            <a:noFill/>
          </a:ln>
        </p:spPr>
      </p:pic>
      <p:pic>
        <p:nvPicPr>
          <p:cNvPr id="3" name="Image 2">
            <a:extLst>
              <a:ext uri="{FF2B5EF4-FFF2-40B4-BE49-F238E27FC236}">
                <a16:creationId xmlns:a16="http://schemas.microsoft.com/office/drawing/2014/main" id="{8660DCDD-A35B-EC4B-BA7D-72462B56A8AE}"/>
              </a:ext>
            </a:extLst>
          </p:cNvPr>
          <p:cNvPicPr>
            <a:picLocks noChangeAspect="1"/>
          </p:cNvPicPr>
          <p:nvPr/>
        </p:nvPicPr>
        <p:blipFill>
          <a:blip r:embed="rId7"/>
          <a:stretch>
            <a:fillRect/>
          </a:stretch>
        </p:blipFill>
        <p:spPr>
          <a:xfrm>
            <a:off x="1551582" y="3184346"/>
            <a:ext cx="1924424" cy="1600200"/>
          </a:xfrm>
          <a:prstGeom prst="rect">
            <a:avLst/>
          </a:prstGeom>
        </p:spPr>
      </p:pic>
      <p:pic>
        <p:nvPicPr>
          <p:cNvPr id="5" name="Image 4">
            <a:extLst>
              <a:ext uri="{FF2B5EF4-FFF2-40B4-BE49-F238E27FC236}">
                <a16:creationId xmlns:a16="http://schemas.microsoft.com/office/drawing/2014/main" id="{E26C0A25-7737-0449-8252-2A0E930B691F}"/>
              </a:ext>
            </a:extLst>
          </p:cNvPr>
          <p:cNvPicPr>
            <a:picLocks noChangeAspect="1"/>
          </p:cNvPicPr>
          <p:nvPr/>
        </p:nvPicPr>
        <p:blipFill>
          <a:blip r:embed="rId8"/>
          <a:stretch>
            <a:fillRect/>
          </a:stretch>
        </p:blipFill>
        <p:spPr>
          <a:xfrm>
            <a:off x="5067381" y="3184346"/>
            <a:ext cx="2072213" cy="1600199"/>
          </a:xfrm>
          <a:prstGeom prst="rect">
            <a:avLst/>
          </a:prstGeom>
        </p:spPr>
      </p:pic>
      <p:pic>
        <p:nvPicPr>
          <p:cNvPr id="7" name="Image 6">
            <a:extLst>
              <a:ext uri="{FF2B5EF4-FFF2-40B4-BE49-F238E27FC236}">
                <a16:creationId xmlns:a16="http://schemas.microsoft.com/office/drawing/2014/main" id="{1D910C98-A0BE-F54C-9562-16FC95DAFD03}"/>
              </a:ext>
            </a:extLst>
          </p:cNvPr>
          <p:cNvPicPr>
            <a:picLocks noChangeAspect="1"/>
          </p:cNvPicPr>
          <p:nvPr/>
        </p:nvPicPr>
        <p:blipFill>
          <a:blip r:embed="rId9"/>
          <a:stretch>
            <a:fillRect/>
          </a:stretch>
        </p:blipFill>
        <p:spPr>
          <a:xfrm>
            <a:off x="8627979" y="3184346"/>
            <a:ext cx="2133600" cy="1601194"/>
          </a:xfrm>
          <a:prstGeom prst="rect">
            <a:avLst/>
          </a:prstGeom>
        </p:spPr>
      </p:pic>
      <p:pic>
        <p:nvPicPr>
          <p:cNvPr id="11" name="Image 10">
            <a:extLst>
              <a:ext uri="{FF2B5EF4-FFF2-40B4-BE49-F238E27FC236}">
                <a16:creationId xmlns:a16="http://schemas.microsoft.com/office/drawing/2014/main" id="{53D6F800-4AFB-A74A-B91D-2E7506576455}"/>
              </a:ext>
            </a:extLst>
          </p:cNvPr>
          <p:cNvPicPr>
            <a:picLocks noChangeAspect="1"/>
          </p:cNvPicPr>
          <p:nvPr/>
        </p:nvPicPr>
        <p:blipFill>
          <a:blip r:embed="rId10"/>
          <a:stretch>
            <a:fillRect/>
          </a:stretch>
        </p:blipFill>
        <p:spPr>
          <a:xfrm>
            <a:off x="6640256" y="122922"/>
            <a:ext cx="4643381" cy="1788970"/>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24"/>
        <p:cNvGrpSpPr/>
        <p:nvPr/>
      </p:nvGrpSpPr>
      <p:grpSpPr>
        <a:xfrm>
          <a:off x="0" y="0"/>
          <a:ext cx="0" cy="0"/>
          <a:chOff x="0" y="0"/>
          <a:chExt cx="0" cy="0"/>
        </a:xfrm>
      </p:grpSpPr>
      <p:sp>
        <p:nvSpPr>
          <p:cNvPr id="225" name="Google Shape;225;p6"/>
          <p:cNvSpPr txBox="1">
            <a:spLocks noGrp="1"/>
          </p:cNvSpPr>
          <p:nvPr>
            <p:ph type="ctrTitle"/>
          </p:nvPr>
        </p:nvSpPr>
        <p:spPr>
          <a:xfrm>
            <a:off x="685801" y="801171"/>
            <a:ext cx="5816600" cy="2879152"/>
          </a:xfrm>
          <a:prstGeom prst="rect">
            <a:avLst/>
          </a:prstGeom>
          <a:noFill/>
          <a:ln>
            <a:noFill/>
          </a:ln>
        </p:spPr>
        <p:txBody>
          <a:bodyPr spcFirstLastPara="1" wrap="square" lIns="91425" tIns="45700" rIns="91425" bIns="45700" anchor="b" anchorCtr="0">
            <a:noAutofit/>
          </a:bodyPr>
          <a:lstStyle/>
          <a:p>
            <a:pPr marL="0" lvl="0" indent="0" algn="l" rtl="0">
              <a:lnSpc>
                <a:spcPct val="85000"/>
              </a:lnSpc>
              <a:spcBef>
                <a:spcPts val="0"/>
              </a:spcBef>
              <a:spcAft>
                <a:spcPts val="0"/>
              </a:spcAft>
              <a:buClr>
                <a:schemeClr val="accent1"/>
              </a:buClr>
              <a:buSzPts val="5400"/>
              <a:buFont typeface="Calibri"/>
              <a:buNone/>
            </a:pPr>
            <a:r>
              <a:rPr lang="fr-FR" dirty="0"/>
              <a:t>Site Web</a:t>
            </a:r>
            <a:endParaRPr dirty="0"/>
          </a:p>
        </p:txBody>
      </p:sp>
      <p:sp>
        <p:nvSpPr>
          <p:cNvPr id="226" name="Google Shape;226;p6"/>
          <p:cNvSpPr txBox="1">
            <a:spLocks noGrp="1"/>
          </p:cNvSpPr>
          <p:nvPr>
            <p:ph type="dt" idx="10"/>
          </p:nvPr>
        </p:nvSpPr>
        <p:spPr>
          <a:xfrm>
            <a:off x="685800" y="6412447"/>
            <a:ext cx="4114800" cy="228600"/>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r>
              <a:rPr lang="fr-FR" dirty="0"/>
              <a:t> </a:t>
            </a:r>
          </a:p>
          <a:p>
            <a:pPr marL="0" lvl="0" indent="0" algn="l" rtl="0">
              <a:spcBef>
                <a:spcPts val="0"/>
              </a:spcBef>
              <a:spcAft>
                <a:spcPts val="0"/>
              </a:spcAft>
              <a:buNone/>
            </a:pPr>
            <a:endParaRPr dirty="0"/>
          </a:p>
        </p:txBody>
      </p:sp>
      <p:sp>
        <p:nvSpPr>
          <p:cNvPr id="227" name="Google Shape;227;p6"/>
          <p:cNvSpPr txBox="1">
            <a:spLocks noGrp="1"/>
          </p:cNvSpPr>
          <p:nvPr>
            <p:ph type="ftr" idx="11"/>
          </p:nvPr>
        </p:nvSpPr>
        <p:spPr>
          <a:xfrm>
            <a:off x="685800" y="6554697"/>
            <a:ext cx="5029200" cy="228600"/>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endParaRPr dirty="0"/>
          </a:p>
        </p:txBody>
      </p:sp>
      <p:sp>
        <p:nvSpPr>
          <p:cNvPr id="228" name="Google Shape;228;p6"/>
          <p:cNvSpPr txBox="1">
            <a:spLocks noGrp="1"/>
          </p:cNvSpPr>
          <p:nvPr>
            <p:ph type="sldNum" idx="12"/>
          </p:nvPr>
        </p:nvSpPr>
        <p:spPr>
          <a:xfrm>
            <a:off x="9425042" y="5828227"/>
            <a:ext cx="2926080" cy="1397039"/>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fr-FR"/>
              <a:t>5</a:t>
            </a:fld>
            <a:endParaRPr dirty="0"/>
          </a:p>
        </p:txBody>
      </p:sp>
      <p:pic>
        <p:nvPicPr>
          <p:cNvPr id="3" name="Image 2" descr="Une image contenant texte&#10;&#10;Description générée automatiquement">
            <a:extLst>
              <a:ext uri="{FF2B5EF4-FFF2-40B4-BE49-F238E27FC236}">
                <a16:creationId xmlns:a16="http://schemas.microsoft.com/office/drawing/2014/main" id="{B0C7723E-F4F9-4D4F-875D-AA422B6C7173}"/>
              </a:ext>
            </a:extLst>
          </p:cNvPr>
          <p:cNvPicPr>
            <a:picLocks noChangeAspect="1"/>
          </p:cNvPicPr>
          <p:nvPr/>
        </p:nvPicPr>
        <p:blipFill>
          <a:blip r:embed="rId3"/>
          <a:stretch>
            <a:fillRect/>
          </a:stretch>
        </p:blipFill>
        <p:spPr>
          <a:xfrm>
            <a:off x="4800600" y="1471740"/>
            <a:ext cx="6299855" cy="5082957"/>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45AA533B-DF69-0641-A562-8143F972296D}"/>
              </a:ext>
            </a:extLst>
          </p:cNvPr>
          <p:cNvSpPr>
            <a:spLocks noGrp="1"/>
          </p:cNvSpPr>
          <p:nvPr>
            <p:ph type="title"/>
          </p:nvPr>
        </p:nvSpPr>
        <p:spPr>
          <a:xfrm flipV="1">
            <a:off x="4133088" y="3718560"/>
            <a:ext cx="5254751" cy="1733062"/>
          </a:xfrm>
          <a:solidFill>
            <a:schemeClr val="bg1"/>
          </a:solidFill>
        </p:spPr>
        <p:txBody>
          <a:bodyPr>
            <a:normAutofit/>
          </a:bodyPr>
          <a:lstStyle/>
          <a:p>
            <a:endParaRPr lang="fr-FR" sz="1000" dirty="0"/>
          </a:p>
        </p:txBody>
      </p:sp>
      <p:sp>
        <p:nvSpPr>
          <p:cNvPr id="3" name="Espace réservé du texte 2">
            <a:extLst>
              <a:ext uri="{FF2B5EF4-FFF2-40B4-BE49-F238E27FC236}">
                <a16:creationId xmlns:a16="http://schemas.microsoft.com/office/drawing/2014/main" id="{9C932960-6ED6-4F46-B49C-5D161BBD5A9D}"/>
              </a:ext>
            </a:extLst>
          </p:cNvPr>
          <p:cNvSpPr>
            <a:spLocks noGrp="1"/>
          </p:cNvSpPr>
          <p:nvPr>
            <p:ph type="body" idx="1"/>
          </p:nvPr>
        </p:nvSpPr>
        <p:spPr/>
        <p:txBody>
          <a:bodyPr/>
          <a:lstStyle/>
          <a:p>
            <a:endParaRPr lang="fr-FR"/>
          </a:p>
        </p:txBody>
      </p:sp>
      <p:sp>
        <p:nvSpPr>
          <p:cNvPr id="4" name="Espace réservé du numéro de diapositive 3">
            <a:extLst>
              <a:ext uri="{FF2B5EF4-FFF2-40B4-BE49-F238E27FC236}">
                <a16:creationId xmlns:a16="http://schemas.microsoft.com/office/drawing/2014/main" id="{4DC1CB75-F61C-044D-A3C7-EE0EBCEAB0D6}"/>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fr-FR" smtClean="0"/>
              <a:t>6</a:t>
            </a:fld>
            <a:endParaRPr lang="fr-FR"/>
          </a:p>
        </p:txBody>
      </p:sp>
      <p:pic>
        <p:nvPicPr>
          <p:cNvPr id="6" name="Image 5" descr="Une image contenant texte, capture d’écran, Police&#10;&#10;Description générée automatiquement">
            <a:extLst>
              <a:ext uri="{FF2B5EF4-FFF2-40B4-BE49-F238E27FC236}">
                <a16:creationId xmlns:a16="http://schemas.microsoft.com/office/drawing/2014/main" id="{28F3A18A-403E-0F4F-81FF-92F37160D1DA}"/>
              </a:ext>
            </a:extLst>
          </p:cNvPr>
          <p:cNvPicPr>
            <a:picLocks noChangeAspect="1"/>
          </p:cNvPicPr>
          <p:nvPr/>
        </p:nvPicPr>
        <p:blipFill>
          <a:blip r:embed="rId2"/>
          <a:stretch>
            <a:fillRect/>
          </a:stretch>
        </p:blipFill>
        <p:spPr>
          <a:xfrm>
            <a:off x="1278001" y="2244645"/>
            <a:ext cx="9831070" cy="3533220"/>
          </a:xfrm>
          <a:prstGeom prst="rect">
            <a:avLst/>
          </a:prstGeom>
        </p:spPr>
        <p:style>
          <a:lnRef idx="2">
            <a:schemeClr val="accent3"/>
          </a:lnRef>
          <a:fillRef idx="1">
            <a:schemeClr val="lt1"/>
          </a:fillRef>
          <a:effectRef idx="0">
            <a:schemeClr val="accent3"/>
          </a:effectRef>
          <a:fontRef idx="minor">
            <a:schemeClr val="dk1"/>
          </a:fontRef>
        </p:style>
      </p:pic>
      <p:sp>
        <p:nvSpPr>
          <p:cNvPr id="8" name="ZoneTexte 7">
            <a:extLst>
              <a:ext uri="{FF2B5EF4-FFF2-40B4-BE49-F238E27FC236}">
                <a16:creationId xmlns:a16="http://schemas.microsoft.com/office/drawing/2014/main" id="{E2F03F87-CFF1-B24E-AB26-D0E6D1066EC0}"/>
              </a:ext>
            </a:extLst>
          </p:cNvPr>
          <p:cNvSpPr txBox="1"/>
          <p:nvPr/>
        </p:nvSpPr>
        <p:spPr>
          <a:xfrm>
            <a:off x="2411856" y="3851184"/>
            <a:ext cx="10304400" cy="307777"/>
          </a:xfrm>
          <a:prstGeom prst="rect">
            <a:avLst/>
          </a:prstGeom>
          <a:noFill/>
        </p:spPr>
        <p:txBody>
          <a:bodyPr wrap="square">
            <a:spAutoFit/>
          </a:bodyPr>
          <a:lstStyle/>
          <a:p>
            <a:endParaRPr lang="fr-FR" b="0" dirty="0">
              <a:solidFill>
                <a:srgbClr val="D4D4D4"/>
              </a:solidFill>
              <a:effectLst/>
              <a:latin typeface="Menlo" panose="020B0609030804020204" pitchFamily="49" charset="0"/>
            </a:endParaRPr>
          </a:p>
        </p:txBody>
      </p:sp>
      <p:pic>
        <p:nvPicPr>
          <p:cNvPr id="10" name="Image 9" descr="Une image contenant Police, Graphique, capture d’écran, texte&#10;&#10;Description générée automatiquement">
            <a:extLst>
              <a:ext uri="{FF2B5EF4-FFF2-40B4-BE49-F238E27FC236}">
                <a16:creationId xmlns:a16="http://schemas.microsoft.com/office/drawing/2014/main" id="{64B62A36-1AB5-7A45-946A-E464E9B37993}"/>
              </a:ext>
            </a:extLst>
          </p:cNvPr>
          <p:cNvPicPr>
            <a:picLocks noChangeAspect="1"/>
          </p:cNvPicPr>
          <p:nvPr/>
        </p:nvPicPr>
        <p:blipFill>
          <a:blip r:embed="rId3"/>
          <a:stretch>
            <a:fillRect/>
          </a:stretch>
        </p:blipFill>
        <p:spPr>
          <a:xfrm>
            <a:off x="2165350" y="489206"/>
            <a:ext cx="7861300" cy="1473200"/>
          </a:xfrm>
          <a:prstGeom prst="rect">
            <a:avLst/>
          </a:prstGeom>
        </p:spPr>
      </p:pic>
      <p:sp>
        <p:nvSpPr>
          <p:cNvPr id="11" name="Rectangle 10">
            <a:extLst>
              <a:ext uri="{FF2B5EF4-FFF2-40B4-BE49-F238E27FC236}">
                <a16:creationId xmlns:a16="http://schemas.microsoft.com/office/drawing/2014/main" id="{95781955-0675-AE45-BFFA-182DD0E1261D}"/>
              </a:ext>
            </a:extLst>
          </p:cNvPr>
          <p:cNvSpPr/>
          <p:nvPr/>
        </p:nvSpPr>
        <p:spPr>
          <a:xfrm>
            <a:off x="4344288" y="3713953"/>
            <a:ext cx="4141343" cy="57763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bg1"/>
              </a:solidFill>
            </a:endParaRPr>
          </a:p>
        </p:txBody>
      </p:sp>
      <p:sp>
        <p:nvSpPr>
          <p:cNvPr id="12" name="ZoneTexte 11">
            <a:extLst>
              <a:ext uri="{FF2B5EF4-FFF2-40B4-BE49-F238E27FC236}">
                <a16:creationId xmlns:a16="http://schemas.microsoft.com/office/drawing/2014/main" id="{2D04E7B8-879F-1541-9A07-AB3FD42B56B2}"/>
              </a:ext>
            </a:extLst>
          </p:cNvPr>
          <p:cNvSpPr txBox="1"/>
          <p:nvPr/>
        </p:nvSpPr>
        <p:spPr>
          <a:xfrm>
            <a:off x="4779264" y="4340858"/>
            <a:ext cx="3512988" cy="307777"/>
          </a:xfrm>
          <a:prstGeom prst="rect">
            <a:avLst/>
          </a:prstGeom>
          <a:noFill/>
        </p:spPr>
        <p:txBody>
          <a:bodyPr wrap="square" rtlCol="0">
            <a:spAutoFit/>
          </a:bodyPr>
          <a:lstStyle/>
          <a:p>
            <a:r>
              <a:rPr lang="fr-FR" b="0" dirty="0">
                <a:solidFill>
                  <a:srgbClr val="CE9178"/>
                </a:solidFill>
                <a:effectLst/>
                <a:latin typeface="Menlo" panose="020B0609030804020204" pitchFamily="49" charset="0"/>
              </a:rPr>
              <a:t>'Ubuntu'</a:t>
            </a:r>
            <a:r>
              <a:rPr lang="fr-FR" b="0" dirty="0">
                <a:solidFill>
                  <a:srgbClr val="D4D4D4"/>
                </a:solidFill>
                <a:effectLst/>
                <a:latin typeface="Menlo" panose="020B0609030804020204" pitchFamily="49" charset="0"/>
              </a:rPr>
              <a:t>, </a:t>
            </a:r>
            <a:r>
              <a:rPr lang="fr-FR" b="0" dirty="0">
                <a:solidFill>
                  <a:srgbClr val="CE9178"/>
                </a:solidFill>
                <a:effectLst/>
                <a:latin typeface="Menlo" panose="020B0609030804020204" pitchFamily="49" charset="0"/>
              </a:rPr>
              <a:t>sans-</a:t>
            </a:r>
            <a:r>
              <a:rPr lang="fr-FR" b="0" dirty="0" err="1">
                <a:solidFill>
                  <a:srgbClr val="CE9178"/>
                </a:solidFill>
                <a:effectLst/>
                <a:latin typeface="Menlo" panose="020B0609030804020204" pitchFamily="49" charset="0"/>
              </a:rPr>
              <a:t>serif</a:t>
            </a:r>
            <a:r>
              <a:rPr lang="fr-FR" b="0" dirty="0">
                <a:solidFill>
                  <a:srgbClr val="D4D4D4"/>
                </a:solidFill>
                <a:effectLst/>
                <a:latin typeface="Menlo" panose="020B0609030804020204" pitchFamily="49" charset="0"/>
              </a:rPr>
              <a:t>;</a:t>
            </a:r>
          </a:p>
        </p:txBody>
      </p:sp>
    </p:spTree>
    <p:extLst>
      <p:ext uri="{BB962C8B-B14F-4D97-AF65-F5344CB8AC3E}">
        <p14:creationId xmlns:p14="http://schemas.microsoft.com/office/powerpoint/2010/main" val="16703521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24"/>
        <p:cNvGrpSpPr/>
        <p:nvPr/>
      </p:nvGrpSpPr>
      <p:grpSpPr>
        <a:xfrm>
          <a:off x="0" y="0"/>
          <a:ext cx="0" cy="0"/>
          <a:chOff x="0" y="0"/>
          <a:chExt cx="0" cy="0"/>
        </a:xfrm>
      </p:grpSpPr>
      <p:sp>
        <p:nvSpPr>
          <p:cNvPr id="225" name="Google Shape;225;p6"/>
          <p:cNvSpPr txBox="1">
            <a:spLocks noGrp="1"/>
          </p:cNvSpPr>
          <p:nvPr>
            <p:ph type="ctrTitle"/>
          </p:nvPr>
        </p:nvSpPr>
        <p:spPr>
          <a:xfrm>
            <a:off x="6637866" y="216953"/>
            <a:ext cx="5554133" cy="855480"/>
          </a:xfrm>
          <a:prstGeom prst="rect">
            <a:avLst/>
          </a:prstGeom>
          <a:noFill/>
          <a:ln>
            <a:noFill/>
          </a:ln>
        </p:spPr>
        <p:txBody>
          <a:bodyPr spcFirstLastPara="1" wrap="square" lIns="91425" tIns="45700" rIns="91425" bIns="45700" anchor="b" anchorCtr="0">
            <a:noAutofit/>
          </a:bodyPr>
          <a:lstStyle/>
          <a:p>
            <a:pPr marL="0" lvl="0" indent="0" algn="l" rtl="0">
              <a:lnSpc>
                <a:spcPct val="85000"/>
              </a:lnSpc>
              <a:spcBef>
                <a:spcPts val="0"/>
              </a:spcBef>
              <a:spcAft>
                <a:spcPts val="0"/>
              </a:spcAft>
              <a:buClr>
                <a:schemeClr val="accent1"/>
              </a:buClr>
              <a:buSzPts val="5400"/>
              <a:buFont typeface="Calibri"/>
              <a:buNone/>
            </a:pPr>
            <a:r>
              <a:rPr lang="fr-FR" dirty="0"/>
              <a:t>Mentions légales </a:t>
            </a:r>
            <a:endParaRPr dirty="0"/>
          </a:p>
        </p:txBody>
      </p:sp>
      <p:sp>
        <p:nvSpPr>
          <p:cNvPr id="226" name="Google Shape;226;p6"/>
          <p:cNvSpPr txBox="1">
            <a:spLocks noGrp="1"/>
          </p:cNvSpPr>
          <p:nvPr>
            <p:ph type="dt" idx="10"/>
          </p:nvPr>
        </p:nvSpPr>
        <p:spPr>
          <a:xfrm>
            <a:off x="685800" y="6412447"/>
            <a:ext cx="4114800" cy="228600"/>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r>
              <a:rPr lang="fr-FR" dirty="0"/>
              <a:t> </a:t>
            </a:r>
            <a:endParaRPr dirty="0"/>
          </a:p>
        </p:txBody>
      </p:sp>
      <p:sp>
        <p:nvSpPr>
          <p:cNvPr id="227" name="Google Shape;227;p6"/>
          <p:cNvSpPr txBox="1">
            <a:spLocks noGrp="1"/>
          </p:cNvSpPr>
          <p:nvPr>
            <p:ph type="ftr" idx="11"/>
          </p:nvPr>
        </p:nvSpPr>
        <p:spPr>
          <a:xfrm>
            <a:off x="685800" y="6554697"/>
            <a:ext cx="5029200" cy="228600"/>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r>
              <a:rPr lang="fr-FR"/>
              <a:t>ALL RIGHTS RESERVED</a:t>
            </a:r>
            <a:endParaRPr/>
          </a:p>
        </p:txBody>
      </p:sp>
      <p:sp>
        <p:nvSpPr>
          <p:cNvPr id="228" name="Google Shape;228;p6"/>
          <p:cNvSpPr txBox="1">
            <a:spLocks noGrp="1"/>
          </p:cNvSpPr>
          <p:nvPr>
            <p:ph type="sldNum" idx="12"/>
          </p:nvPr>
        </p:nvSpPr>
        <p:spPr>
          <a:xfrm>
            <a:off x="9425042" y="5828227"/>
            <a:ext cx="2926080" cy="1397039"/>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fr-FR"/>
              <a:t>7</a:t>
            </a:fld>
            <a:endParaRPr/>
          </a:p>
        </p:txBody>
      </p:sp>
      <p:pic>
        <p:nvPicPr>
          <p:cNvPr id="4" name="Image 3" descr="Une image contenant texte&#10;&#10;Description générée automatiquement">
            <a:extLst>
              <a:ext uri="{FF2B5EF4-FFF2-40B4-BE49-F238E27FC236}">
                <a16:creationId xmlns:a16="http://schemas.microsoft.com/office/drawing/2014/main" id="{E3D0B574-F14D-8540-8F86-F17CE14D48B6}"/>
              </a:ext>
            </a:extLst>
          </p:cNvPr>
          <p:cNvPicPr>
            <a:picLocks noChangeAspect="1"/>
          </p:cNvPicPr>
          <p:nvPr/>
        </p:nvPicPr>
        <p:blipFill>
          <a:blip r:embed="rId3"/>
          <a:stretch>
            <a:fillRect/>
          </a:stretch>
        </p:blipFill>
        <p:spPr>
          <a:xfrm>
            <a:off x="6341535" y="2498654"/>
            <a:ext cx="6671733" cy="4216400"/>
          </a:xfrm>
          <a:prstGeom prst="rect">
            <a:avLst/>
          </a:prstGeom>
        </p:spPr>
      </p:pic>
      <p:pic>
        <p:nvPicPr>
          <p:cNvPr id="7" name="Image 6" descr="Une image contenant texte&#10;&#10;Description générée automatiquement">
            <a:extLst>
              <a:ext uri="{FF2B5EF4-FFF2-40B4-BE49-F238E27FC236}">
                <a16:creationId xmlns:a16="http://schemas.microsoft.com/office/drawing/2014/main" id="{CC4D75F4-7B69-9347-B461-1E8BBD29FB1D}"/>
              </a:ext>
            </a:extLst>
          </p:cNvPr>
          <p:cNvPicPr>
            <a:picLocks noChangeAspect="1"/>
          </p:cNvPicPr>
          <p:nvPr/>
        </p:nvPicPr>
        <p:blipFill>
          <a:blip r:embed="rId4"/>
          <a:stretch>
            <a:fillRect/>
          </a:stretch>
        </p:blipFill>
        <p:spPr>
          <a:xfrm>
            <a:off x="-237066" y="1244561"/>
            <a:ext cx="6874932" cy="4216400"/>
          </a:xfrm>
          <a:prstGeom prst="rect">
            <a:avLst/>
          </a:prstGeom>
        </p:spPr>
      </p:pic>
      <p:sp>
        <p:nvSpPr>
          <p:cNvPr id="9" name="ZoneTexte 8">
            <a:extLst>
              <a:ext uri="{FF2B5EF4-FFF2-40B4-BE49-F238E27FC236}">
                <a16:creationId xmlns:a16="http://schemas.microsoft.com/office/drawing/2014/main" id="{D8E521C8-CB7C-2A45-B8F7-A227DE620049}"/>
              </a:ext>
            </a:extLst>
          </p:cNvPr>
          <p:cNvSpPr txBox="1"/>
          <p:nvPr/>
        </p:nvSpPr>
        <p:spPr>
          <a:xfrm>
            <a:off x="2336800" y="5828227"/>
            <a:ext cx="284052" cy="307777"/>
          </a:xfrm>
          <a:prstGeom prst="rect">
            <a:avLst/>
          </a:prstGeom>
          <a:noFill/>
        </p:spPr>
        <p:txBody>
          <a:bodyPr wrap="none" rtlCol="0">
            <a:spAutoFit/>
          </a:bodyPr>
          <a:lstStyle/>
          <a:p>
            <a:r>
              <a:rPr lang="fr-FR" dirty="0"/>
              <a:t>5</a:t>
            </a:r>
          </a:p>
        </p:txBody>
      </p:sp>
      <p:sp>
        <p:nvSpPr>
          <p:cNvPr id="10" name="ZoneTexte 9">
            <a:extLst>
              <a:ext uri="{FF2B5EF4-FFF2-40B4-BE49-F238E27FC236}">
                <a16:creationId xmlns:a16="http://schemas.microsoft.com/office/drawing/2014/main" id="{E3DA724A-C348-9541-A95E-EDE0B76227FB}"/>
              </a:ext>
            </a:extLst>
          </p:cNvPr>
          <p:cNvSpPr txBox="1"/>
          <p:nvPr/>
        </p:nvSpPr>
        <p:spPr>
          <a:xfrm>
            <a:off x="126997" y="-84759"/>
            <a:ext cx="1167991" cy="1677382"/>
          </a:xfrm>
          <a:prstGeom prst="rect">
            <a:avLst/>
          </a:prstGeom>
          <a:noFill/>
        </p:spPr>
        <p:txBody>
          <a:bodyPr wrap="square" rtlCol="0">
            <a:spAutoFit/>
          </a:bodyPr>
          <a:lstStyle/>
          <a:p>
            <a:r>
              <a:rPr lang="fr-FR" sz="10300" dirty="0">
                <a:solidFill>
                  <a:schemeClr val="accent1"/>
                </a:solidFill>
                <a:latin typeface="Calibri" panose="020F0502020204030204" pitchFamily="34" charset="0"/>
                <a:cs typeface="Calibri" panose="020F0502020204030204" pitchFamily="34" charset="0"/>
              </a:rPr>
              <a:t>5</a:t>
            </a:r>
          </a:p>
        </p:txBody>
      </p:sp>
    </p:spTree>
    <p:extLst>
      <p:ext uri="{BB962C8B-B14F-4D97-AF65-F5344CB8AC3E}">
        <p14:creationId xmlns:p14="http://schemas.microsoft.com/office/powerpoint/2010/main" val="429400242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35"/>
        <p:cNvGrpSpPr/>
        <p:nvPr/>
      </p:nvGrpSpPr>
      <p:grpSpPr>
        <a:xfrm>
          <a:off x="0" y="0"/>
          <a:ext cx="0" cy="0"/>
          <a:chOff x="0" y="0"/>
          <a:chExt cx="0" cy="0"/>
        </a:xfrm>
      </p:grpSpPr>
      <p:sp>
        <p:nvSpPr>
          <p:cNvPr id="236" name="Google Shape;236;p7"/>
          <p:cNvSpPr txBox="1">
            <a:spLocks noGrp="1"/>
          </p:cNvSpPr>
          <p:nvPr>
            <p:ph type="title"/>
          </p:nvPr>
        </p:nvSpPr>
        <p:spPr>
          <a:xfrm>
            <a:off x="0" y="3996884"/>
            <a:ext cx="12191999" cy="756091"/>
          </a:xfrm>
          <a:prstGeom prst="rect">
            <a:avLst/>
          </a:prstGeom>
          <a:noFill/>
          <a:ln>
            <a:noFill/>
          </a:ln>
        </p:spPr>
        <p:txBody>
          <a:bodyPr spcFirstLastPara="1" wrap="square" lIns="91425" tIns="45700" rIns="91425" bIns="45700" anchor="t" anchorCtr="0">
            <a:noAutofit/>
          </a:bodyPr>
          <a:lstStyle/>
          <a:p>
            <a:pPr marL="0" lvl="0" indent="0" algn="ctr" rtl="0">
              <a:lnSpc>
                <a:spcPct val="85000"/>
              </a:lnSpc>
              <a:spcBef>
                <a:spcPts val="0"/>
              </a:spcBef>
              <a:spcAft>
                <a:spcPts val="0"/>
              </a:spcAft>
              <a:buClr>
                <a:schemeClr val="accent1"/>
              </a:buClr>
              <a:buSzPts val="5400"/>
              <a:buFont typeface="Calibri"/>
              <a:buNone/>
            </a:pPr>
            <a:r>
              <a:rPr lang="fr-FR" dirty="0"/>
              <a:t>Services</a:t>
            </a:r>
            <a:endParaRPr dirty="0"/>
          </a:p>
        </p:txBody>
      </p:sp>
      <p:sp>
        <p:nvSpPr>
          <p:cNvPr id="237" name="Google Shape;237;p7"/>
          <p:cNvSpPr txBox="1">
            <a:spLocks noGrp="1"/>
          </p:cNvSpPr>
          <p:nvPr>
            <p:ph type="dt" idx="10"/>
          </p:nvPr>
        </p:nvSpPr>
        <p:spPr>
          <a:xfrm>
            <a:off x="685800" y="6412447"/>
            <a:ext cx="4114800" cy="228600"/>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r>
              <a:rPr lang="fr-FR"/>
              <a:t>RRL Info 2022</a:t>
            </a:r>
            <a:endParaRPr/>
          </a:p>
        </p:txBody>
      </p:sp>
      <p:sp>
        <p:nvSpPr>
          <p:cNvPr id="238" name="Google Shape;238;p7"/>
          <p:cNvSpPr txBox="1">
            <a:spLocks noGrp="1"/>
          </p:cNvSpPr>
          <p:nvPr>
            <p:ph type="ftr" idx="11"/>
          </p:nvPr>
        </p:nvSpPr>
        <p:spPr>
          <a:xfrm>
            <a:off x="685800" y="6554697"/>
            <a:ext cx="5029200" cy="228600"/>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r>
              <a:rPr lang="fr-FR"/>
              <a:t>ALL RIGHTS RESERVED</a:t>
            </a:r>
            <a:endParaRPr/>
          </a:p>
        </p:txBody>
      </p:sp>
      <p:sp>
        <p:nvSpPr>
          <p:cNvPr id="239" name="Google Shape;239;p7"/>
          <p:cNvSpPr txBox="1">
            <a:spLocks noGrp="1"/>
          </p:cNvSpPr>
          <p:nvPr>
            <p:ph type="sldNum" idx="12"/>
          </p:nvPr>
        </p:nvSpPr>
        <p:spPr>
          <a:xfrm>
            <a:off x="9416456" y="5893875"/>
            <a:ext cx="2926080" cy="1321644"/>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fr-FR"/>
              <a:t>8</a:t>
            </a:fld>
            <a:endParaRPr/>
          </a:p>
        </p:txBody>
      </p:sp>
      <p:sp>
        <p:nvSpPr>
          <p:cNvPr id="240" name="Google Shape;240;p7"/>
          <p:cNvSpPr txBox="1">
            <a:spLocks noGrp="1"/>
          </p:cNvSpPr>
          <p:nvPr>
            <p:ph type="body" idx="4294967295"/>
          </p:nvPr>
        </p:nvSpPr>
        <p:spPr>
          <a:xfrm>
            <a:off x="6083808" y="0"/>
            <a:ext cx="3054096" cy="3776472"/>
          </a:xfrm>
          <a:prstGeom prst="rect">
            <a:avLst/>
          </a:prstGeom>
          <a:noFill/>
          <a:ln>
            <a:noFill/>
          </a:ln>
        </p:spPr>
        <p:txBody>
          <a:bodyPr spcFirstLastPara="1" wrap="square" lIns="91425" tIns="45700" rIns="91425" bIns="45700" anchor="t" anchorCtr="0">
            <a:normAutofit fontScale="85000" lnSpcReduction="10000"/>
          </a:bodyPr>
          <a:lstStyle/>
          <a:p>
            <a:pPr marL="91438" marR="0" lvl="0" indent="-129540" algn="l" rtl="0">
              <a:lnSpc>
                <a:spcPct val="85000"/>
              </a:lnSpc>
              <a:spcBef>
                <a:spcPts val="0"/>
              </a:spcBef>
              <a:spcAft>
                <a:spcPts val="0"/>
              </a:spcAft>
              <a:buClr>
                <a:srgbClr val="FEFEFE"/>
              </a:buClr>
              <a:buSzPct val="100000"/>
              <a:buFont typeface="Arial"/>
              <a:buChar char=" "/>
            </a:pPr>
            <a:r>
              <a:rPr lang="fr-FR" sz="2400" b="0" i="0" u="none" strike="noStrike" cap="none">
                <a:solidFill>
                  <a:srgbClr val="FEFEFE"/>
                </a:solidFill>
                <a:latin typeface="Calibri"/>
                <a:ea typeface="Calibri"/>
                <a:cs typeface="Calibri"/>
                <a:sym typeface="Calibri"/>
              </a:rPr>
              <a:t>Avec PowerPoint, vous pouvez créer des présentations et partager votre travail avec d’autres personnes, où qu’elles soient. Tapez ici le texte souhaité pour commencer. Vous pouvez également ajouter des images, des dessins et des vidéos sur ce modèle. Enregistrez sur OneDrive et accédez à vos présentations à partir de votre ordinateur, tablette ou téléphone. </a:t>
            </a:r>
            <a:endParaRPr/>
          </a:p>
        </p:txBody>
      </p:sp>
      <p:pic>
        <p:nvPicPr>
          <p:cNvPr id="241" name="Google Shape;241;p7" descr="Une image contenant texte, personne, ordinateur, intérieur&#10;&#10;Description générée automatiquement"/>
          <p:cNvPicPr preferRelativeResize="0">
            <a:picLocks noGrp="1"/>
          </p:cNvPicPr>
          <p:nvPr>
            <p:ph type="pic" idx="2"/>
          </p:nvPr>
        </p:nvPicPr>
        <p:blipFill rotWithShape="1">
          <a:blip r:embed="rId3">
            <a:alphaModFix/>
          </a:blip>
          <a:srcRect l="23002" r="23001"/>
          <a:stretch/>
        </p:blipFill>
        <p:spPr>
          <a:xfrm>
            <a:off x="0" y="0"/>
            <a:ext cx="3054096" cy="3776472"/>
          </a:xfrm>
          <a:prstGeom prst="rect">
            <a:avLst/>
          </a:prstGeom>
          <a:solidFill>
            <a:schemeClr val="accent5"/>
          </a:solidFill>
          <a:ln>
            <a:noFill/>
          </a:ln>
        </p:spPr>
      </p:pic>
      <p:pic>
        <p:nvPicPr>
          <p:cNvPr id="242" name="Google Shape;242;p7" descr="Une image contenant personne, intérieur&#10;&#10;Description générée automatiquement"/>
          <p:cNvPicPr preferRelativeResize="0">
            <a:picLocks noGrp="1"/>
          </p:cNvPicPr>
          <p:nvPr>
            <p:ph type="pic" idx="3"/>
          </p:nvPr>
        </p:nvPicPr>
        <p:blipFill rotWithShape="1">
          <a:blip r:embed="rId4">
            <a:alphaModFix/>
          </a:blip>
          <a:srcRect t="8789" b="8790"/>
          <a:stretch/>
        </p:blipFill>
        <p:spPr>
          <a:xfrm>
            <a:off x="3054096" y="0"/>
            <a:ext cx="3054096" cy="3776472"/>
          </a:xfrm>
          <a:prstGeom prst="rect">
            <a:avLst/>
          </a:prstGeom>
          <a:solidFill>
            <a:schemeClr val="accent5"/>
          </a:solidFill>
          <a:ln>
            <a:noFill/>
          </a:ln>
        </p:spPr>
      </p:pic>
      <p:pic>
        <p:nvPicPr>
          <p:cNvPr id="243" name="Google Shape;243;p7" descr="Une image contenant texte, intérieur, plancher, boîtier&#10;&#10;Description générée automatiquement"/>
          <p:cNvPicPr preferRelativeResize="0">
            <a:picLocks noGrp="1"/>
          </p:cNvPicPr>
          <p:nvPr>
            <p:ph type="pic" idx="4"/>
          </p:nvPr>
        </p:nvPicPr>
        <p:blipFill rotWithShape="1">
          <a:blip r:embed="rId5">
            <a:alphaModFix/>
          </a:blip>
          <a:srcRect l="23220" r="23220"/>
          <a:stretch/>
        </p:blipFill>
        <p:spPr>
          <a:xfrm>
            <a:off x="6083808" y="0"/>
            <a:ext cx="3054096" cy="3776472"/>
          </a:xfrm>
          <a:prstGeom prst="rect">
            <a:avLst/>
          </a:prstGeom>
          <a:solidFill>
            <a:schemeClr val="accent5"/>
          </a:solidFill>
          <a:ln>
            <a:noFill/>
          </a:ln>
        </p:spPr>
      </p:pic>
      <p:pic>
        <p:nvPicPr>
          <p:cNvPr id="244" name="Google Shape;244;p7" descr="Une image contenant texte, équipement électronique, ordinateur, intérieur&#10;&#10;Description générée automatiquement"/>
          <p:cNvPicPr preferRelativeResize="0"/>
          <p:nvPr/>
        </p:nvPicPr>
        <p:blipFill rotWithShape="1">
          <a:blip r:embed="rId6">
            <a:alphaModFix/>
          </a:blip>
          <a:srcRect/>
          <a:stretch/>
        </p:blipFill>
        <p:spPr>
          <a:xfrm>
            <a:off x="8970686" y="814387"/>
            <a:ext cx="3371850" cy="2466975"/>
          </a:xfrm>
          <a:prstGeom prst="rect">
            <a:avLst/>
          </a:prstGeom>
          <a:noFill/>
          <a:ln>
            <a:noFill/>
          </a:ln>
        </p:spPr>
      </p:pic>
      <p:sp>
        <p:nvSpPr>
          <p:cNvPr id="245" name="Google Shape;245;p7"/>
          <p:cNvSpPr txBox="1"/>
          <p:nvPr/>
        </p:nvSpPr>
        <p:spPr>
          <a:xfrm>
            <a:off x="-21145" y="5005039"/>
            <a:ext cx="12258674" cy="1129062"/>
          </a:xfrm>
          <a:prstGeom prst="rect">
            <a:avLst/>
          </a:prstGeom>
          <a:noFill/>
          <a:ln>
            <a:noFill/>
          </a:ln>
        </p:spPr>
        <p:txBody>
          <a:bodyPr spcFirstLastPara="1" wrap="square" lIns="91425" tIns="45700" rIns="91425" bIns="45700" anchor="t" anchorCtr="0">
            <a:noAutofit/>
          </a:bodyPr>
          <a:lstStyle/>
          <a:p>
            <a:pPr marL="91438" marR="0" lvl="0" indent="-152400" algn="ctr" rtl="0">
              <a:lnSpc>
                <a:spcPct val="85000"/>
              </a:lnSpc>
              <a:spcBef>
                <a:spcPts val="0"/>
              </a:spcBef>
              <a:spcAft>
                <a:spcPts val="0"/>
              </a:spcAft>
              <a:buClr>
                <a:srgbClr val="FEFEFE"/>
              </a:buClr>
              <a:buSzPts val="2400"/>
              <a:buFont typeface="Arial"/>
              <a:buChar char=" "/>
            </a:pPr>
            <a:r>
              <a:rPr lang="fr-FR" sz="3200" b="1" i="0" dirty="0">
                <a:solidFill>
                  <a:schemeClr val="bg1"/>
                </a:solidFill>
                <a:effectLst/>
                <a:latin typeface="Roboto" panose="02000000000000000000" pitchFamily="2" charset="0"/>
              </a:rPr>
              <a:t>Notre agence web est spécialisée dans la création et la refonte de site internet</a:t>
            </a:r>
            <a:endParaRPr sz="2400" b="0" i="0" u="none" strike="noStrike" cap="none" dirty="0">
              <a:solidFill>
                <a:schemeClr val="bg1"/>
              </a:solidFill>
              <a:latin typeface="Calibri"/>
              <a:ea typeface="Calibri"/>
              <a:cs typeface="Calibri"/>
              <a:sym typeface="Calibri"/>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51"/>
        <p:cNvGrpSpPr/>
        <p:nvPr/>
      </p:nvGrpSpPr>
      <p:grpSpPr>
        <a:xfrm>
          <a:off x="0" y="0"/>
          <a:ext cx="0" cy="0"/>
          <a:chOff x="0" y="0"/>
          <a:chExt cx="0" cy="0"/>
        </a:xfrm>
      </p:grpSpPr>
      <p:sp>
        <p:nvSpPr>
          <p:cNvPr id="252" name="Google Shape;252;p8"/>
          <p:cNvSpPr txBox="1">
            <a:spLocks noGrp="1"/>
          </p:cNvSpPr>
          <p:nvPr>
            <p:ph type="ctrTitle"/>
          </p:nvPr>
        </p:nvSpPr>
        <p:spPr>
          <a:xfrm>
            <a:off x="1" y="548642"/>
            <a:ext cx="12192000" cy="1253041"/>
          </a:xfrm>
          <a:prstGeom prst="rect">
            <a:avLst/>
          </a:prstGeom>
          <a:noFill/>
          <a:ln>
            <a:noFill/>
          </a:ln>
        </p:spPr>
        <p:txBody>
          <a:bodyPr spcFirstLastPara="1" wrap="square" lIns="91425" tIns="45700" rIns="91425" bIns="45700" anchor="ctr" anchorCtr="0">
            <a:noAutofit/>
          </a:bodyPr>
          <a:lstStyle/>
          <a:p>
            <a:pPr marL="0" lvl="0" indent="0" algn="ctr" rtl="0">
              <a:lnSpc>
                <a:spcPct val="85000"/>
              </a:lnSpc>
              <a:spcBef>
                <a:spcPts val="0"/>
              </a:spcBef>
              <a:spcAft>
                <a:spcPts val="0"/>
              </a:spcAft>
              <a:buClr>
                <a:schemeClr val="accent1"/>
              </a:buClr>
              <a:buSzPts val="5400"/>
              <a:buFont typeface="Calibri"/>
              <a:buNone/>
            </a:pPr>
            <a:r>
              <a:rPr lang="fr-FR" dirty="0"/>
              <a:t>Concurrence</a:t>
            </a:r>
            <a:endParaRPr dirty="0"/>
          </a:p>
        </p:txBody>
      </p:sp>
      <p:sp>
        <p:nvSpPr>
          <p:cNvPr id="253" name="Google Shape;253;p8"/>
          <p:cNvSpPr txBox="1">
            <a:spLocks noGrp="1"/>
          </p:cNvSpPr>
          <p:nvPr>
            <p:ph type="body" idx="1"/>
          </p:nvPr>
        </p:nvSpPr>
        <p:spPr>
          <a:xfrm>
            <a:off x="6775515" y="3814954"/>
            <a:ext cx="3725798" cy="476896"/>
          </a:xfrm>
          <a:prstGeom prst="rect">
            <a:avLst/>
          </a:prstGeom>
          <a:noFill/>
          <a:ln>
            <a:noFill/>
          </a:ln>
        </p:spPr>
        <p:txBody>
          <a:bodyPr spcFirstLastPara="1" wrap="square" lIns="91425" tIns="45700" rIns="91425" bIns="45700" anchor="t" anchorCtr="0">
            <a:noAutofit/>
          </a:bodyPr>
          <a:lstStyle/>
          <a:p>
            <a:pPr marL="91438" lvl="0" indent="-91438" algn="ctr" rtl="0">
              <a:lnSpc>
                <a:spcPct val="85000"/>
              </a:lnSpc>
              <a:spcBef>
                <a:spcPts val="0"/>
              </a:spcBef>
              <a:spcAft>
                <a:spcPts val="0"/>
              </a:spcAft>
              <a:buClr>
                <a:srgbClr val="FEFEFE"/>
              </a:buClr>
              <a:buSzPts val="2000"/>
              <a:buNone/>
            </a:pPr>
            <a:r>
              <a:rPr lang="fr-FR" dirty="0"/>
              <a:t>WIX</a:t>
            </a:r>
          </a:p>
          <a:p>
            <a:pPr marL="91438" lvl="0" indent="-91438" algn="ctr" rtl="0">
              <a:lnSpc>
                <a:spcPct val="85000"/>
              </a:lnSpc>
              <a:spcBef>
                <a:spcPts val="0"/>
              </a:spcBef>
              <a:spcAft>
                <a:spcPts val="0"/>
              </a:spcAft>
              <a:buClr>
                <a:srgbClr val="FEFEFE"/>
              </a:buClr>
              <a:buSzPts val="2000"/>
              <a:buNone/>
            </a:pPr>
            <a:endParaRPr lang="fr-FR" dirty="0"/>
          </a:p>
          <a:p>
            <a:pPr marL="91438" lvl="0" indent="-91438" algn="ctr" rtl="0">
              <a:lnSpc>
                <a:spcPct val="85000"/>
              </a:lnSpc>
              <a:spcBef>
                <a:spcPts val="0"/>
              </a:spcBef>
              <a:spcAft>
                <a:spcPts val="0"/>
              </a:spcAft>
              <a:buClr>
                <a:srgbClr val="FEFEFE"/>
              </a:buClr>
              <a:buSzPts val="2000"/>
              <a:buNone/>
            </a:pPr>
            <a:r>
              <a:rPr lang="fr-FR" b="0" dirty="0"/>
              <a:t>Création de site web</a:t>
            </a:r>
          </a:p>
          <a:p>
            <a:pPr marL="91438" lvl="0" indent="-91438" algn="ctr" rtl="0">
              <a:lnSpc>
                <a:spcPct val="85000"/>
              </a:lnSpc>
              <a:spcBef>
                <a:spcPts val="0"/>
              </a:spcBef>
              <a:spcAft>
                <a:spcPts val="0"/>
              </a:spcAft>
              <a:buClr>
                <a:srgbClr val="FEFEFE"/>
              </a:buClr>
              <a:buSzPts val="2000"/>
              <a:buNone/>
            </a:pPr>
            <a:r>
              <a:rPr lang="fr-FR" b="0" dirty="0"/>
              <a:t>900 000 000€ (2020)</a:t>
            </a:r>
          </a:p>
        </p:txBody>
      </p:sp>
      <p:sp>
        <p:nvSpPr>
          <p:cNvPr id="254" name="Google Shape;254;p8"/>
          <p:cNvSpPr txBox="1">
            <a:spLocks noGrp="1"/>
          </p:cNvSpPr>
          <p:nvPr>
            <p:ph type="body" idx="6"/>
          </p:nvPr>
        </p:nvSpPr>
        <p:spPr>
          <a:xfrm>
            <a:off x="741381" y="4232951"/>
            <a:ext cx="2366862" cy="1156271"/>
          </a:xfrm>
          <a:prstGeom prst="rect">
            <a:avLst/>
          </a:prstGeom>
          <a:noFill/>
          <a:ln>
            <a:noFill/>
          </a:ln>
        </p:spPr>
        <p:txBody>
          <a:bodyPr spcFirstLastPara="1" wrap="square" lIns="91425" tIns="45700" rIns="91425" bIns="45700" anchor="t" anchorCtr="0">
            <a:noAutofit/>
          </a:bodyPr>
          <a:lstStyle/>
          <a:p>
            <a:pPr marL="91438" lvl="0" indent="-91438" algn="ctr" rtl="0">
              <a:lnSpc>
                <a:spcPct val="85000"/>
              </a:lnSpc>
              <a:spcBef>
                <a:spcPts val="0"/>
              </a:spcBef>
              <a:spcAft>
                <a:spcPts val="0"/>
              </a:spcAft>
              <a:buClr>
                <a:srgbClr val="FEFEFE"/>
              </a:buClr>
              <a:buSzPts val="1800"/>
              <a:buNone/>
            </a:pPr>
            <a:endParaRPr dirty="0"/>
          </a:p>
        </p:txBody>
      </p:sp>
      <p:sp>
        <p:nvSpPr>
          <p:cNvPr id="255" name="Google Shape;255;p8"/>
          <p:cNvSpPr txBox="1">
            <a:spLocks noGrp="1"/>
          </p:cNvSpPr>
          <p:nvPr>
            <p:ph type="body" idx="7"/>
          </p:nvPr>
        </p:nvSpPr>
        <p:spPr>
          <a:xfrm>
            <a:off x="3839152" y="3781425"/>
            <a:ext cx="1711325" cy="365760"/>
          </a:xfrm>
          <a:prstGeom prst="rect">
            <a:avLst/>
          </a:prstGeom>
          <a:noFill/>
          <a:ln>
            <a:noFill/>
          </a:ln>
        </p:spPr>
        <p:txBody>
          <a:bodyPr spcFirstLastPara="1" wrap="square" lIns="91425" tIns="45700" rIns="91425" bIns="45700" anchor="t" anchorCtr="0">
            <a:noAutofit/>
          </a:bodyPr>
          <a:lstStyle/>
          <a:p>
            <a:pPr marL="91438" lvl="0" indent="-91438" algn="ctr" rtl="0">
              <a:lnSpc>
                <a:spcPct val="85000"/>
              </a:lnSpc>
              <a:spcBef>
                <a:spcPts val="0"/>
              </a:spcBef>
              <a:spcAft>
                <a:spcPts val="0"/>
              </a:spcAft>
              <a:buClr>
                <a:srgbClr val="FEFEFE"/>
              </a:buClr>
              <a:buSzPts val="2000"/>
              <a:buNone/>
            </a:pPr>
            <a:endParaRPr dirty="0"/>
          </a:p>
        </p:txBody>
      </p:sp>
      <p:sp>
        <p:nvSpPr>
          <p:cNvPr id="256" name="Google Shape;256;p8"/>
          <p:cNvSpPr txBox="1">
            <a:spLocks noGrp="1"/>
          </p:cNvSpPr>
          <p:nvPr>
            <p:ph type="body" idx="9"/>
          </p:nvPr>
        </p:nvSpPr>
        <p:spPr>
          <a:xfrm>
            <a:off x="6662744" y="3781425"/>
            <a:ext cx="1711325" cy="365760"/>
          </a:xfrm>
          <a:prstGeom prst="rect">
            <a:avLst/>
          </a:prstGeom>
          <a:noFill/>
          <a:ln>
            <a:noFill/>
          </a:ln>
        </p:spPr>
        <p:txBody>
          <a:bodyPr spcFirstLastPara="1" wrap="square" lIns="91425" tIns="45700" rIns="91425" bIns="45700" anchor="t" anchorCtr="0">
            <a:noAutofit/>
          </a:bodyPr>
          <a:lstStyle/>
          <a:p>
            <a:pPr marL="91438" lvl="0" indent="-91438" algn="ctr" rtl="0">
              <a:lnSpc>
                <a:spcPct val="85000"/>
              </a:lnSpc>
              <a:spcBef>
                <a:spcPts val="0"/>
              </a:spcBef>
              <a:spcAft>
                <a:spcPts val="0"/>
              </a:spcAft>
              <a:buClr>
                <a:srgbClr val="FEFEFE"/>
              </a:buClr>
              <a:buSzPts val="2000"/>
              <a:buNone/>
            </a:pPr>
            <a:endParaRPr dirty="0"/>
          </a:p>
        </p:txBody>
      </p:sp>
      <p:sp>
        <p:nvSpPr>
          <p:cNvPr id="257" name="Google Shape;257;p8"/>
          <p:cNvSpPr txBox="1">
            <a:spLocks noGrp="1"/>
          </p:cNvSpPr>
          <p:nvPr>
            <p:ph type="body" idx="14"/>
          </p:nvPr>
        </p:nvSpPr>
        <p:spPr>
          <a:xfrm>
            <a:off x="9433112" y="3787288"/>
            <a:ext cx="1711325" cy="365760"/>
          </a:xfrm>
          <a:prstGeom prst="rect">
            <a:avLst/>
          </a:prstGeom>
          <a:noFill/>
          <a:ln>
            <a:noFill/>
          </a:ln>
        </p:spPr>
        <p:txBody>
          <a:bodyPr spcFirstLastPara="1" wrap="square" lIns="91425" tIns="45700" rIns="91425" bIns="45700" anchor="t" anchorCtr="0">
            <a:noAutofit/>
          </a:bodyPr>
          <a:lstStyle/>
          <a:p>
            <a:pPr marL="91438" lvl="0" indent="-91438" algn="ctr" rtl="0">
              <a:lnSpc>
                <a:spcPct val="85000"/>
              </a:lnSpc>
              <a:spcBef>
                <a:spcPts val="0"/>
              </a:spcBef>
              <a:spcAft>
                <a:spcPts val="0"/>
              </a:spcAft>
              <a:buClr>
                <a:srgbClr val="FEFEFE"/>
              </a:buClr>
              <a:buSzPts val="2000"/>
              <a:buNone/>
            </a:pPr>
            <a:endParaRPr dirty="0"/>
          </a:p>
        </p:txBody>
      </p:sp>
      <p:sp>
        <p:nvSpPr>
          <p:cNvPr id="258" name="Google Shape;258;p8"/>
          <p:cNvSpPr txBox="1">
            <a:spLocks noGrp="1"/>
          </p:cNvSpPr>
          <p:nvPr>
            <p:ph type="dt" idx="10"/>
          </p:nvPr>
        </p:nvSpPr>
        <p:spPr>
          <a:xfrm>
            <a:off x="685800" y="6412447"/>
            <a:ext cx="4114800" cy="228600"/>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r>
              <a:rPr lang="fr-FR" dirty="0"/>
              <a:t> </a:t>
            </a:r>
          </a:p>
          <a:p>
            <a:pPr marL="0" lvl="0" indent="0" algn="l" rtl="0">
              <a:spcBef>
                <a:spcPts val="0"/>
              </a:spcBef>
              <a:spcAft>
                <a:spcPts val="0"/>
              </a:spcAft>
              <a:buNone/>
            </a:pPr>
            <a:endParaRPr dirty="0"/>
          </a:p>
        </p:txBody>
      </p:sp>
      <p:sp>
        <p:nvSpPr>
          <p:cNvPr id="259" name="Google Shape;259;p8"/>
          <p:cNvSpPr txBox="1">
            <a:spLocks noGrp="1"/>
          </p:cNvSpPr>
          <p:nvPr>
            <p:ph type="ftr" idx="11"/>
          </p:nvPr>
        </p:nvSpPr>
        <p:spPr>
          <a:xfrm>
            <a:off x="685800" y="6554697"/>
            <a:ext cx="5029200" cy="228600"/>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r>
              <a:rPr lang="fr-FR"/>
              <a:t>ALL RIGHTS RESERVED</a:t>
            </a:r>
            <a:endParaRPr/>
          </a:p>
        </p:txBody>
      </p:sp>
      <p:sp>
        <p:nvSpPr>
          <p:cNvPr id="260" name="Google Shape;260;p8"/>
          <p:cNvSpPr txBox="1">
            <a:spLocks noGrp="1"/>
          </p:cNvSpPr>
          <p:nvPr>
            <p:ph type="sldNum" idx="12"/>
          </p:nvPr>
        </p:nvSpPr>
        <p:spPr>
          <a:xfrm>
            <a:off x="9356356" y="5828227"/>
            <a:ext cx="2926080" cy="1397039"/>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fr-FR"/>
              <a:t>9</a:t>
            </a:fld>
            <a:endParaRPr/>
          </a:p>
        </p:txBody>
      </p:sp>
      <p:sp>
        <p:nvSpPr>
          <p:cNvPr id="261" name="Google Shape;261;p8"/>
          <p:cNvSpPr txBox="1"/>
          <p:nvPr/>
        </p:nvSpPr>
        <p:spPr>
          <a:xfrm>
            <a:off x="685800" y="2158384"/>
            <a:ext cx="2366862" cy="1156271"/>
          </a:xfrm>
          <a:prstGeom prst="rect">
            <a:avLst/>
          </a:prstGeom>
          <a:noFill/>
          <a:ln>
            <a:noFill/>
          </a:ln>
        </p:spPr>
        <p:txBody>
          <a:bodyPr spcFirstLastPara="1" wrap="square" lIns="91425" tIns="45700" rIns="91425" bIns="45700" anchor="t" anchorCtr="0">
            <a:noAutofit/>
          </a:bodyPr>
          <a:lstStyle/>
          <a:p>
            <a:pPr marL="91438" marR="0" lvl="0" indent="-91438" algn="ctr" rtl="0">
              <a:lnSpc>
                <a:spcPct val="85000"/>
              </a:lnSpc>
              <a:spcBef>
                <a:spcPts val="1300"/>
              </a:spcBef>
              <a:spcAft>
                <a:spcPts val="0"/>
              </a:spcAft>
              <a:buClr>
                <a:srgbClr val="FEFEFE"/>
              </a:buClr>
              <a:buSzPts val="1800"/>
              <a:buFont typeface="Arial"/>
              <a:buNone/>
            </a:pPr>
            <a:endParaRPr dirty="0"/>
          </a:p>
        </p:txBody>
      </p:sp>
      <p:sp>
        <p:nvSpPr>
          <p:cNvPr id="262" name="Google Shape;262;p8"/>
          <p:cNvSpPr txBox="1"/>
          <p:nvPr/>
        </p:nvSpPr>
        <p:spPr>
          <a:xfrm>
            <a:off x="6325997" y="4232950"/>
            <a:ext cx="2366862" cy="1156271"/>
          </a:xfrm>
          <a:prstGeom prst="rect">
            <a:avLst/>
          </a:prstGeom>
          <a:noFill/>
          <a:ln>
            <a:noFill/>
          </a:ln>
        </p:spPr>
        <p:txBody>
          <a:bodyPr spcFirstLastPara="1" wrap="square" lIns="91425" tIns="45700" rIns="91425" bIns="45700" anchor="t" anchorCtr="0">
            <a:noAutofit/>
          </a:bodyPr>
          <a:lstStyle/>
          <a:p>
            <a:pPr marL="91438" marR="0" lvl="0" indent="-91438" algn="ctr" rtl="0">
              <a:lnSpc>
                <a:spcPct val="85000"/>
              </a:lnSpc>
              <a:spcBef>
                <a:spcPts val="1300"/>
              </a:spcBef>
              <a:spcAft>
                <a:spcPts val="0"/>
              </a:spcAft>
              <a:buClr>
                <a:srgbClr val="FEFEFE"/>
              </a:buClr>
              <a:buSzPts val="1800"/>
              <a:buFont typeface="Arial"/>
              <a:buNone/>
            </a:pPr>
            <a:endParaRPr dirty="0"/>
          </a:p>
        </p:txBody>
      </p:sp>
      <p:pic>
        <p:nvPicPr>
          <p:cNvPr id="267" name="Google Shape;267;p8"/>
          <p:cNvPicPr preferRelativeResize="0">
            <a:picLocks noGrp="1"/>
          </p:cNvPicPr>
          <p:nvPr>
            <p:ph type="pic" idx="5"/>
          </p:nvPr>
        </p:nvPicPr>
        <p:blipFill rotWithShape="1">
          <a:blip r:embed="rId3">
            <a:alphaModFix/>
          </a:blip>
          <a:srcRect t="7598" b="7598"/>
          <a:stretch/>
        </p:blipFill>
        <p:spPr>
          <a:xfrm>
            <a:off x="7518406" y="2061590"/>
            <a:ext cx="2206921" cy="1526400"/>
          </a:xfrm>
          <a:prstGeom prst="rect">
            <a:avLst/>
          </a:prstGeom>
          <a:solidFill>
            <a:schemeClr val="accent5"/>
          </a:solidFill>
          <a:ln>
            <a:noFill/>
          </a:ln>
        </p:spPr>
      </p:pic>
      <p:pic>
        <p:nvPicPr>
          <p:cNvPr id="3" name="Image 2" descr="Une image contenant Police, logo, symbole, Graphique&#10;&#10;Description générée automatiquement">
            <a:extLst>
              <a:ext uri="{FF2B5EF4-FFF2-40B4-BE49-F238E27FC236}">
                <a16:creationId xmlns:a16="http://schemas.microsoft.com/office/drawing/2014/main" id="{43D93CD4-C4C3-DD40-A5CF-CDAB6D0C03EE}"/>
              </a:ext>
            </a:extLst>
          </p:cNvPr>
          <p:cNvPicPr>
            <a:picLocks noChangeAspect="1"/>
          </p:cNvPicPr>
          <p:nvPr/>
        </p:nvPicPr>
        <p:blipFill>
          <a:blip r:embed="rId4"/>
          <a:stretch>
            <a:fillRect/>
          </a:stretch>
        </p:blipFill>
        <p:spPr>
          <a:xfrm>
            <a:off x="1449383" y="1943933"/>
            <a:ext cx="3667272" cy="1980327"/>
          </a:xfrm>
          <a:prstGeom prst="rect">
            <a:avLst/>
          </a:prstGeom>
        </p:spPr>
      </p:pic>
      <p:sp>
        <p:nvSpPr>
          <p:cNvPr id="4" name="ZoneTexte 3">
            <a:extLst>
              <a:ext uri="{FF2B5EF4-FFF2-40B4-BE49-F238E27FC236}">
                <a16:creationId xmlns:a16="http://schemas.microsoft.com/office/drawing/2014/main" id="{FEF70E66-651D-4346-BCED-E414888C37F9}"/>
              </a:ext>
            </a:extLst>
          </p:cNvPr>
          <p:cNvSpPr txBox="1"/>
          <p:nvPr/>
        </p:nvSpPr>
        <p:spPr>
          <a:xfrm>
            <a:off x="2471391" y="3846272"/>
            <a:ext cx="2645264" cy="615553"/>
          </a:xfrm>
          <a:prstGeom prst="rect">
            <a:avLst/>
          </a:prstGeom>
          <a:noFill/>
        </p:spPr>
        <p:txBody>
          <a:bodyPr wrap="square" rtlCol="0">
            <a:spAutoFit/>
          </a:bodyPr>
          <a:lstStyle/>
          <a:p>
            <a:r>
              <a:rPr lang="fr-FR" sz="2000" b="1" dirty="0" err="1">
                <a:solidFill>
                  <a:schemeClr val="bg1"/>
                </a:solidFill>
                <a:latin typeface="Calibri" panose="020F0502020204030204" pitchFamily="34" charset="0"/>
                <a:cs typeface="Calibri" panose="020F0502020204030204" pitchFamily="34" charset="0"/>
              </a:rPr>
              <a:t>Wordpress</a:t>
            </a:r>
            <a:endParaRPr lang="fr-FR" sz="2000" b="1" dirty="0">
              <a:solidFill>
                <a:schemeClr val="bg1"/>
              </a:solidFill>
              <a:latin typeface="Calibri" panose="020F0502020204030204" pitchFamily="34" charset="0"/>
              <a:cs typeface="Calibri" panose="020F0502020204030204" pitchFamily="34" charset="0"/>
            </a:endParaRPr>
          </a:p>
          <a:p>
            <a:endParaRPr lang="fr-FR" dirty="0">
              <a:solidFill>
                <a:schemeClr val="bg1"/>
              </a:solidFill>
            </a:endParaRPr>
          </a:p>
        </p:txBody>
      </p:sp>
      <p:sp>
        <p:nvSpPr>
          <p:cNvPr id="5" name="ZoneTexte 4">
            <a:extLst>
              <a:ext uri="{FF2B5EF4-FFF2-40B4-BE49-F238E27FC236}">
                <a16:creationId xmlns:a16="http://schemas.microsoft.com/office/drawing/2014/main" id="{30B1641B-1C8E-9E46-ACC1-8A7403476556}"/>
              </a:ext>
            </a:extLst>
          </p:cNvPr>
          <p:cNvSpPr txBox="1"/>
          <p:nvPr/>
        </p:nvSpPr>
        <p:spPr>
          <a:xfrm>
            <a:off x="1916482" y="4455877"/>
            <a:ext cx="5860271" cy="646331"/>
          </a:xfrm>
          <a:prstGeom prst="rect">
            <a:avLst/>
          </a:prstGeom>
          <a:noFill/>
        </p:spPr>
        <p:txBody>
          <a:bodyPr wrap="square" rtlCol="0">
            <a:spAutoFit/>
          </a:bodyPr>
          <a:lstStyle/>
          <a:p>
            <a:r>
              <a:rPr lang="fr-FR" sz="1800" dirty="0">
                <a:solidFill>
                  <a:schemeClr val="bg1"/>
                </a:solidFill>
              </a:rPr>
              <a:t>Création de site web </a:t>
            </a:r>
          </a:p>
          <a:p>
            <a:r>
              <a:rPr lang="fr-FR" sz="1800" dirty="0">
                <a:solidFill>
                  <a:schemeClr val="bg1"/>
                </a:solidFill>
              </a:rPr>
              <a:t>1,4 milliards € (2014)</a:t>
            </a:r>
          </a:p>
        </p:txBody>
      </p:sp>
    </p:spTree>
  </p:cSld>
  <p:clrMapOvr>
    <a:masterClrMapping/>
  </p:clrMapOvr>
</p:sld>
</file>

<file path=ppt/theme/theme1.xml><?xml version="1.0" encoding="utf-8"?>
<a:theme xmlns:a="http://schemas.openxmlformats.org/drawingml/2006/main" name="Métropolitain">
  <a:themeElements>
    <a:clrScheme name="Personnalisé 2">
      <a:dk1>
        <a:srgbClr val="000000"/>
      </a:dk1>
      <a:lt1>
        <a:srgbClr val="FFFFFF"/>
      </a:lt1>
      <a:dk2>
        <a:srgbClr val="17406D"/>
      </a:dk2>
      <a:lt2>
        <a:srgbClr val="DBEFF9"/>
      </a:lt2>
      <a:accent1>
        <a:srgbClr val="0F6FC6"/>
      </a:accent1>
      <a:accent2>
        <a:srgbClr val="009DD9"/>
      </a:accent2>
      <a:accent3>
        <a:srgbClr val="0F6FC6"/>
      </a:accent3>
      <a:accent4>
        <a:srgbClr val="89DEFF"/>
      </a:accent4>
      <a:accent5>
        <a:srgbClr val="C7E2FA"/>
      </a:accent5>
      <a:accent6>
        <a:srgbClr val="DBEFF9"/>
      </a:accent6>
      <a:hlink>
        <a:srgbClr val="0075A2"/>
      </a:hlink>
      <a:folHlink>
        <a:srgbClr val="90C6F6"/>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Thème Offic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1908</TotalTime>
  <Words>287</Words>
  <Application>Microsoft Macintosh PowerPoint</Application>
  <PresentationFormat>Grand écran</PresentationFormat>
  <Paragraphs>134</Paragraphs>
  <Slides>16</Slides>
  <Notes>13</Notes>
  <HiddenSlides>0</HiddenSlides>
  <MMClips>0</MMClips>
  <ScaleCrop>false</ScaleCrop>
  <HeadingPairs>
    <vt:vector size="6" baseType="variant">
      <vt:variant>
        <vt:lpstr>Polices utilisées</vt:lpstr>
      </vt:variant>
      <vt:variant>
        <vt:i4>4</vt:i4>
      </vt:variant>
      <vt:variant>
        <vt:lpstr>Thème</vt:lpstr>
      </vt:variant>
      <vt:variant>
        <vt:i4>1</vt:i4>
      </vt:variant>
      <vt:variant>
        <vt:lpstr>Titres des diapositives</vt:lpstr>
      </vt:variant>
      <vt:variant>
        <vt:i4>16</vt:i4>
      </vt:variant>
    </vt:vector>
  </HeadingPairs>
  <TitlesOfParts>
    <vt:vector size="21" baseType="lpstr">
      <vt:lpstr>Roboto</vt:lpstr>
      <vt:lpstr>Calibri</vt:lpstr>
      <vt:lpstr>Arial</vt:lpstr>
      <vt:lpstr>Menlo</vt:lpstr>
      <vt:lpstr>Métropolitain</vt:lpstr>
      <vt:lpstr>Présentation du projet d’entreprise</vt:lpstr>
      <vt:lpstr>AP Prod</vt:lpstr>
      <vt:lpstr>Charte graphique (LOGOTYPE)</vt:lpstr>
      <vt:lpstr>Charte graphique </vt:lpstr>
      <vt:lpstr>Site Web</vt:lpstr>
      <vt:lpstr>Présentation PowerPoint</vt:lpstr>
      <vt:lpstr>Mentions légales </vt:lpstr>
      <vt:lpstr>Services</vt:lpstr>
      <vt:lpstr>Concurrence</vt:lpstr>
      <vt:lpstr>Partenariats :</vt:lpstr>
      <vt:lpstr>KBIS</vt:lpstr>
      <vt:lpstr>Devis</vt:lpstr>
      <vt:lpstr>Facture</vt:lpstr>
      <vt:lpstr>Fiche de poste</vt:lpstr>
      <vt:lpstr>Présentation PowerPoint</vt:lpstr>
      <vt:lpstr>Merci.</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Présentation du projet d’entreprise</dc:title>
  <dc:creator>Alexis Wallez</dc:creator>
  <cp:lastModifiedBy>Robin APPLAINCOURT</cp:lastModifiedBy>
  <cp:revision>16</cp:revision>
  <dcterms:created xsi:type="dcterms:W3CDTF">2022-04-08T06:10:07Z</dcterms:created>
  <dcterms:modified xsi:type="dcterms:W3CDTF">2023-05-06T21:33:37Z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